
<file path=[Content_Types].xml><?xml version="1.0" encoding="utf-8"?>
<Types xmlns="http://schemas.openxmlformats.org/package/2006/content-types">
  <Default Extension="glb" ContentType="model/gltf.binary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8"/>
  </p:notesMasterIdLst>
  <p:handoutMasterIdLst>
    <p:handoutMasterId r:id="rId19"/>
  </p:handoutMasterIdLst>
  <p:sldIdLst>
    <p:sldId id="256" r:id="rId5"/>
    <p:sldId id="258" r:id="rId6"/>
    <p:sldId id="268" r:id="rId7"/>
    <p:sldId id="269" r:id="rId8"/>
    <p:sldId id="280" r:id="rId9"/>
    <p:sldId id="278" r:id="rId10"/>
    <p:sldId id="271" r:id="rId11"/>
    <p:sldId id="277" r:id="rId12"/>
    <p:sldId id="275" r:id="rId13"/>
    <p:sldId id="279" r:id="rId14"/>
    <p:sldId id="274" r:id="rId15"/>
    <p:sldId id="276" r:id="rId16"/>
    <p:sldId id="259" r:id="rId17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3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FF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641FBAD-EF60-48FE-A4EE-7CA7967C3D81}" v="10" dt="2022-05-11T21:26:38.76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492" autoAdjust="0"/>
  </p:normalViewPr>
  <p:slideViewPr>
    <p:cSldViewPr>
      <p:cViewPr varScale="1">
        <p:scale>
          <a:sx n="63" d="100"/>
          <a:sy n="63" d="100"/>
        </p:scale>
        <p:origin x="804" y="56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1986" y="1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vina Ingole" userId="9814a1519780e79d" providerId="LiveId" clId="{E641FBAD-EF60-48FE-A4EE-7CA7967C3D81}"/>
    <pc:docChg chg="undo custSel addSld delSld modSld sldOrd">
      <pc:chgData name="Ravina Ingole" userId="9814a1519780e79d" providerId="LiveId" clId="{E641FBAD-EF60-48FE-A4EE-7CA7967C3D81}" dt="2022-05-11T21:27:07.115" v="708" actId="20577"/>
      <pc:docMkLst>
        <pc:docMk/>
      </pc:docMkLst>
      <pc:sldChg chg="modSp mod">
        <pc:chgData name="Ravina Ingole" userId="9814a1519780e79d" providerId="LiveId" clId="{E641FBAD-EF60-48FE-A4EE-7CA7967C3D81}" dt="2022-04-27T15:16:46.939" v="186" actId="1076"/>
        <pc:sldMkLst>
          <pc:docMk/>
          <pc:sldMk cId="2801835050" sldId="256"/>
        </pc:sldMkLst>
        <pc:spChg chg="mod">
          <ac:chgData name="Ravina Ingole" userId="9814a1519780e79d" providerId="LiveId" clId="{E641FBAD-EF60-48FE-A4EE-7CA7967C3D81}" dt="2022-04-27T15:08:45.443" v="1" actId="1076"/>
          <ac:spMkLst>
            <pc:docMk/>
            <pc:sldMk cId="2801835050" sldId="256"/>
            <ac:spMk id="3" creationId="{00000000-0000-0000-0000-000000000000}"/>
          </ac:spMkLst>
        </pc:spChg>
        <pc:graphicFrameChg chg="mod modGraphic">
          <ac:chgData name="Ravina Ingole" userId="9814a1519780e79d" providerId="LiveId" clId="{E641FBAD-EF60-48FE-A4EE-7CA7967C3D81}" dt="2022-04-27T15:16:46.939" v="186" actId="1076"/>
          <ac:graphicFrameMkLst>
            <pc:docMk/>
            <pc:sldMk cId="2801835050" sldId="256"/>
            <ac:graphicFrameMk id="4" creationId="{8CE9E6D8-0F4E-461D-A035-4186095A1C7A}"/>
          </ac:graphicFrameMkLst>
        </pc:graphicFrameChg>
      </pc:sldChg>
      <pc:sldChg chg="modSp mod">
        <pc:chgData name="Ravina Ingole" userId="9814a1519780e79d" providerId="LiveId" clId="{E641FBAD-EF60-48FE-A4EE-7CA7967C3D81}" dt="2022-04-27T23:26:09.755" v="648" actId="20577"/>
        <pc:sldMkLst>
          <pc:docMk/>
          <pc:sldMk cId="424641335" sldId="268"/>
        </pc:sldMkLst>
        <pc:spChg chg="mod">
          <ac:chgData name="Ravina Ingole" userId="9814a1519780e79d" providerId="LiveId" clId="{E641FBAD-EF60-48FE-A4EE-7CA7967C3D81}" dt="2022-04-27T23:26:09.755" v="648" actId="20577"/>
          <ac:spMkLst>
            <pc:docMk/>
            <pc:sldMk cId="424641335" sldId="268"/>
            <ac:spMk id="11" creationId="{5630A49B-7146-90C5-C22E-93FFCB3EA61D}"/>
          </ac:spMkLst>
        </pc:spChg>
      </pc:sldChg>
      <pc:sldChg chg="addSp delSp modSp mod">
        <pc:chgData name="Ravina Ingole" userId="9814a1519780e79d" providerId="LiveId" clId="{E641FBAD-EF60-48FE-A4EE-7CA7967C3D81}" dt="2022-04-27T23:52:00.600" v="694" actId="20577"/>
        <pc:sldMkLst>
          <pc:docMk/>
          <pc:sldMk cId="3980665089" sldId="269"/>
        </pc:sldMkLst>
        <pc:spChg chg="add del mod">
          <ac:chgData name="Ravina Ingole" userId="9814a1519780e79d" providerId="LiveId" clId="{E641FBAD-EF60-48FE-A4EE-7CA7967C3D81}" dt="2022-04-27T22:32:59.132" v="398" actId="478"/>
          <ac:spMkLst>
            <pc:docMk/>
            <pc:sldMk cId="3980665089" sldId="269"/>
            <ac:spMk id="3" creationId="{53FD9296-6F65-4EA8-B9AD-4880D1245A7D}"/>
          </ac:spMkLst>
        </pc:spChg>
        <pc:spChg chg="add del mod">
          <ac:chgData name="Ravina Ingole" userId="9814a1519780e79d" providerId="LiveId" clId="{E641FBAD-EF60-48FE-A4EE-7CA7967C3D81}" dt="2022-04-27T22:38:13.637" v="589"/>
          <ac:spMkLst>
            <pc:docMk/>
            <pc:sldMk cId="3980665089" sldId="269"/>
            <ac:spMk id="4" creationId="{9900E459-FEC7-4CAE-8893-80679EB627F1}"/>
          </ac:spMkLst>
        </pc:spChg>
        <pc:graphicFrameChg chg="modGraphic">
          <ac:chgData name="Ravina Ingole" userId="9814a1519780e79d" providerId="LiveId" clId="{E641FBAD-EF60-48FE-A4EE-7CA7967C3D81}" dt="2022-04-27T23:52:00.600" v="694" actId="20577"/>
          <ac:graphicFrameMkLst>
            <pc:docMk/>
            <pc:sldMk cId="3980665089" sldId="269"/>
            <ac:graphicFrameMk id="12" creationId="{4E395481-1E37-4056-8410-E3B30B13250F}"/>
          </ac:graphicFrameMkLst>
        </pc:graphicFrameChg>
      </pc:sldChg>
      <pc:sldChg chg="modSp">
        <pc:chgData name="Ravina Ingole" userId="9814a1519780e79d" providerId="LiveId" clId="{E641FBAD-EF60-48FE-A4EE-7CA7967C3D81}" dt="2022-04-27T22:31:49.130" v="393"/>
        <pc:sldMkLst>
          <pc:docMk/>
          <pc:sldMk cId="2490618232" sldId="271"/>
        </pc:sldMkLst>
        <pc:graphicFrameChg chg="mod">
          <ac:chgData name="Ravina Ingole" userId="9814a1519780e79d" providerId="LiveId" clId="{E641FBAD-EF60-48FE-A4EE-7CA7967C3D81}" dt="2022-04-27T22:31:49.130" v="393"/>
          <ac:graphicFrameMkLst>
            <pc:docMk/>
            <pc:sldMk cId="2490618232" sldId="271"/>
            <ac:graphicFrameMk id="30" creationId="{1EB95019-FD5D-48D3-83ED-D931903EE766}"/>
          </ac:graphicFrameMkLst>
        </pc:graphicFrameChg>
      </pc:sldChg>
      <pc:sldChg chg="addSp delSp modSp mod">
        <pc:chgData name="Ravina Ingole" userId="9814a1519780e79d" providerId="LiveId" clId="{E641FBAD-EF60-48FE-A4EE-7CA7967C3D81}" dt="2022-05-11T21:26:43.253" v="706" actId="14100"/>
        <pc:sldMkLst>
          <pc:docMk/>
          <pc:sldMk cId="3285660962" sldId="274"/>
        </pc:sldMkLst>
        <pc:spChg chg="mod">
          <ac:chgData name="Ravina Ingole" userId="9814a1519780e79d" providerId="LiveId" clId="{E641FBAD-EF60-48FE-A4EE-7CA7967C3D81}" dt="2022-05-11T21:25:59.740" v="702" actId="20577"/>
          <ac:spMkLst>
            <pc:docMk/>
            <pc:sldMk cId="3285660962" sldId="274"/>
            <ac:spMk id="6" creationId="{6531FF9B-6766-403E-9EB9-643F4B4EA55E}"/>
          </ac:spMkLst>
        </pc:spChg>
        <pc:picChg chg="del">
          <ac:chgData name="Ravina Ingole" userId="9814a1519780e79d" providerId="LiveId" clId="{E641FBAD-EF60-48FE-A4EE-7CA7967C3D81}" dt="2022-05-11T21:26:06.100" v="703" actId="478"/>
          <ac:picMkLst>
            <pc:docMk/>
            <pc:sldMk cId="3285660962" sldId="274"/>
            <ac:picMk id="5" creationId="{646952AD-D2C0-4449-A43C-DBEF3703B174}"/>
          </ac:picMkLst>
        </pc:picChg>
        <pc:picChg chg="add mod">
          <ac:chgData name="Ravina Ingole" userId="9814a1519780e79d" providerId="LiveId" clId="{E641FBAD-EF60-48FE-A4EE-7CA7967C3D81}" dt="2022-05-11T21:26:43.253" v="706" actId="14100"/>
          <ac:picMkLst>
            <pc:docMk/>
            <pc:sldMk cId="3285660962" sldId="274"/>
            <ac:picMk id="7" creationId="{5C358C59-A7CF-4C56-08B7-AC3B97B55ECD}"/>
          </ac:picMkLst>
        </pc:picChg>
      </pc:sldChg>
      <pc:sldChg chg="modSp mod">
        <pc:chgData name="Ravina Ingole" userId="9814a1519780e79d" providerId="LiveId" clId="{E641FBAD-EF60-48FE-A4EE-7CA7967C3D81}" dt="2022-04-27T23:14:58.641" v="616" actId="1038"/>
        <pc:sldMkLst>
          <pc:docMk/>
          <pc:sldMk cId="2651717901" sldId="275"/>
        </pc:sldMkLst>
        <pc:spChg chg="mod">
          <ac:chgData name="Ravina Ingole" userId="9814a1519780e79d" providerId="LiveId" clId="{E641FBAD-EF60-48FE-A4EE-7CA7967C3D81}" dt="2022-04-27T22:52:59.601" v="609" actId="20577"/>
          <ac:spMkLst>
            <pc:docMk/>
            <pc:sldMk cId="2651717901" sldId="275"/>
            <ac:spMk id="8" creationId="{A89D24B5-94E2-4B14-82C8-9BE3A3F8C5AF}"/>
          </ac:spMkLst>
        </pc:spChg>
        <pc:picChg chg="mod">
          <ac:chgData name="Ravina Ingole" userId="9814a1519780e79d" providerId="LiveId" clId="{E641FBAD-EF60-48FE-A4EE-7CA7967C3D81}" dt="2022-04-27T23:14:58.641" v="616" actId="1038"/>
          <ac:picMkLst>
            <pc:docMk/>
            <pc:sldMk cId="2651717901" sldId="275"/>
            <ac:picMk id="6" creationId="{56A5FDED-C5C6-4EB6-8DAA-549069D6DBEE}"/>
          </ac:picMkLst>
        </pc:picChg>
      </pc:sldChg>
      <pc:sldChg chg="addSp delSp modSp mod">
        <pc:chgData name="Ravina Ingole" userId="9814a1519780e79d" providerId="LiveId" clId="{E641FBAD-EF60-48FE-A4EE-7CA7967C3D81}" dt="2022-05-11T21:27:07.115" v="708" actId="20577"/>
        <pc:sldMkLst>
          <pc:docMk/>
          <pc:sldMk cId="2885178962" sldId="276"/>
        </pc:sldMkLst>
        <pc:spChg chg="add del mod">
          <ac:chgData name="Ravina Ingole" userId="9814a1519780e79d" providerId="LiveId" clId="{E641FBAD-EF60-48FE-A4EE-7CA7967C3D81}" dt="2022-04-27T22:29:00.799" v="232"/>
          <ac:spMkLst>
            <pc:docMk/>
            <pc:sldMk cId="2885178962" sldId="276"/>
            <ac:spMk id="8" creationId="{284F4690-ED1C-49B6-B146-D7E77B0E9507}"/>
          </ac:spMkLst>
        </pc:spChg>
        <pc:graphicFrameChg chg="add mod modGraphic">
          <ac:chgData name="Ravina Ingole" userId="9814a1519780e79d" providerId="LiveId" clId="{E641FBAD-EF60-48FE-A4EE-7CA7967C3D81}" dt="2022-05-11T21:27:07.115" v="708" actId="20577"/>
          <ac:graphicFrameMkLst>
            <pc:docMk/>
            <pc:sldMk cId="2885178962" sldId="276"/>
            <ac:graphicFrameMk id="9" creationId="{2E7BA56D-01EF-4696-ABFE-7DD7257B1B79}"/>
          </ac:graphicFrameMkLst>
        </pc:graphicFrameChg>
        <pc:picChg chg="add mod">
          <ac:chgData name="Ravina Ingole" userId="9814a1519780e79d" providerId="LiveId" clId="{E641FBAD-EF60-48FE-A4EE-7CA7967C3D81}" dt="2022-04-27T22:19:47.890" v="229" actId="1076"/>
          <ac:picMkLst>
            <pc:docMk/>
            <pc:sldMk cId="2885178962" sldId="276"/>
            <ac:picMk id="5" creationId="{8C823022-23D5-499F-8266-AD89919BAFB3}"/>
          </ac:picMkLst>
        </pc:picChg>
        <pc:picChg chg="mod">
          <ac:chgData name="Ravina Ingole" userId="9814a1519780e79d" providerId="LiveId" clId="{E641FBAD-EF60-48FE-A4EE-7CA7967C3D81}" dt="2022-04-27T22:10:19.621" v="189" actId="1076"/>
          <ac:picMkLst>
            <pc:docMk/>
            <pc:sldMk cId="2885178962" sldId="276"/>
            <ac:picMk id="7" creationId="{83BB76B7-BD5B-4C56-8E59-A6974DF6EBE8}"/>
          </ac:picMkLst>
        </pc:picChg>
      </pc:sldChg>
      <pc:sldChg chg="modSp mod">
        <pc:chgData name="Ravina Ingole" userId="9814a1519780e79d" providerId="LiveId" clId="{E641FBAD-EF60-48FE-A4EE-7CA7967C3D81}" dt="2022-04-27T22:39:46.218" v="596" actId="14861"/>
        <pc:sldMkLst>
          <pc:docMk/>
          <pc:sldMk cId="3580311472" sldId="277"/>
        </pc:sldMkLst>
        <pc:picChg chg="mod ord">
          <ac:chgData name="Ravina Ingole" userId="9814a1519780e79d" providerId="LiveId" clId="{E641FBAD-EF60-48FE-A4EE-7CA7967C3D81}" dt="2022-04-27T22:39:46.218" v="596" actId="14861"/>
          <ac:picMkLst>
            <pc:docMk/>
            <pc:sldMk cId="3580311472" sldId="277"/>
            <ac:picMk id="5" creationId="{38A67C26-A492-4E47-9BDF-1212A6FE536D}"/>
          </ac:picMkLst>
        </pc:picChg>
      </pc:sldChg>
      <pc:sldChg chg="addSp delSp modSp add mod ord">
        <pc:chgData name="Ravina Ingole" userId="9814a1519780e79d" providerId="LiveId" clId="{E641FBAD-EF60-48FE-A4EE-7CA7967C3D81}" dt="2022-04-27T23:37:26.949" v="673" actId="1035"/>
        <pc:sldMkLst>
          <pc:docMk/>
          <pc:sldMk cId="2088619307" sldId="278"/>
        </pc:sldMkLst>
        <pc:spChg chg="mod">
          <ac:chgData name="Ravina Ingole" userId="9814a1519780e79d" providerId="LiveId" clId="{E641FBAD-EF60-48FE-A4EE-7CA7967C3D81}" dt="2022-04-27T22:12:33.482" v="219" actId="20577"/>
          <ac:spMkLst>
            <pc:docMk/>
            <pc:sldMk cId="2088619307" sldId="278"/>
            <ac:spMk id="2" creationId="{00000000-0000-0000-0000-000000000000}"/>
          </ac:spMkLst>
        </pc:spChg>
        <pc:spChg chg="add mod">
          <ac:chgData name="Ravina Ingole" userId="9814a1519780e79d" providerId="LiveId" clId="{E641FBAD-EF60-48FE-A4EE-7CA7967C3D81}" dt="2022-04-27T22:54:44.746" v="612" actId="20577"/>
          <ac:spMkLst>
            <pc:docMk/>
            <pc:sldMk cId="2088619307" sldId="278"/>
            <ac:spMk id="4" creationId="{732DA750-B6EB-467E-B7F4-A911537D0C5B}"/>
          </ac:spMkLst>
        </pc:spChg>
        <pc:graphicFrameChg chg="del">
          <ac:chgData name="Ravina Ingole" userId="9814a1519780e79d" providerId="LiveId" clId="{E641FBAD-EF60-48FE-A4EE-7CA7967C3D81}" dt="2022-04-27T15:10:13.674" v="49" actId="478"/>
          <ac:graphicFrameMkLst>
            <pc:docMk/>
            <pc:sldMk cId="2088619307" sldId="278"/>
            <ac:graphicFrameMk id="30" creationId="{1EB95019-FD5D-48D3-83ED-D931903EE766}"/>
          </ac:graphicFrameMkLst>
        </pc:graphicFrameChg>
        <pc:picChg chg="add mod ord">
          <ac:chgData name="Ravina Ingole" userId="9814a1519780e79d" providerId="LiveId" clId="{E641FBAD-EF60-48FE-A4EE-7CA7967C3D81}" dt="2022-04-27T23:37:26.949" v="673" actId="1035"/>
          <ac:picMkLst>
            <pc:docMk/>
            <pc:sldMk cId="2088619307" sldId="278"/>
            <ac:picMk id="5" creationId="{CA8DDFA1-6EEF-4273-A0AC-38196BDC31F6}"/>
          </ac:picMkLst>
        </pc:picChg>
        <pc:picChg chg="add del mod">
          <ac:chgData name="Ravina Ingole" userId="9814a1519780e79d" providerId="LiveId" clId="{E641FBAD-EF60-48FE-A4EE-7CA7967C3D81}" dt="2022-04-27T23:37:20.874" v="671" actId="478"/>
          <ac:picMkLst>
            <pc:docMk/>
            <pc:sldMk cId="2088619307" sldId="278"/>
            <ac:picMk id="7" creationId="{917A6ABA-9F85-4639-B0E8-9D5D5047FCD8}"/>
          </ac:picMkLst>
        </pc:picChg>
        <pc:picChg chg="add del mod">
          <ac:chgData name="Ravina Ingole" userId="9814a1519780e79d" providerId="LiveId" clId="{E641FBAD-EF60-48FE-A4EE-7CA7967C3D81}" dt="2022-04-27T22:12:25.491" v="214" actId="21"/>
          <ac:picMkLst>
            <pc:docMk/>
            <pc:sldMk cId="2088619307" sldId="278"/>
            <ac:picMk id="9" creationId="{1DDE6EA9-81CE-40FB-B5AD-5BF2BB4527BC}"/>
          </ac:picMkLst>
        </pc:picChg>
        <pc:picChg chg="del mod">
          <ac:chgData name="Ravina Ingole" userId="9814a1519780e79d" providerId="LiveId" clId="{E641FBAD-EF60-48FE-A4EE-7CA7967C3D81}" dt="2022-04-27T15:10:12.525" v="48" actId="478"/>
          <ac:picMkLst>
            <pc:docMk/>
            <pc:sldMk cId="2088619307" sldId="278"/>
            <ac:picMk id="26" creationId="{41C2E4A2-A16B-4C43-B899-355FC3D847C6}"/>
          </ac:picMkLst>
        </pc:picChg>
      </pc:sldChg>
      <pc:sldChg chg="addSp delSp modSp add mod">
        <pc:chgData name="Ravina Ingole" userId="9814a1519780e79d" providerId="LiveId" clId="{E641FBAD-EF60-48FE-A4EE-7CA7967C3D81}" dt="2022-04-27T22:13:21.715" v="228" actId="14861"/>
        <pc:sldMkLst>
          <pc:docMk/>
          <pc:sldMk cId="1336262059" sldId="279"/>
        </pc:sldMkLst>
        <pc:spChg chg="mod">
          <ac:chgData name="Ravina Ingole" userId="9814a1519780e79d" providerId="LiveId" clId="{E641FBAD-EF60-48FE-A4EE-7CA7967C3D81}" dt="2022-04-27T15:13:10.197" v="108" actId="20577"/>
          <ac:spMkLst>
            <pc:docMk/>
            <pc:sldMk cId="1336262059" sldId="279"/>
            <ac:spMk id="2" creationId="{00000000-0000-0000-0000-000000000000}"/>
          </ac:spMkLst>
        </pc:spChg>
        <pc:spChg chg="del mod">
          <ac:chgData name="Ravina Ingole" userId="9814a1519780e79d" providerId="LiveId" clId="{E641FBAD-EF60-48FE-A4EE-7CA7967C3D81}" dt="2022-04-27T15:13:17.788" v="114" actId="478"/>
          <ac:spMkLst>
            <pc:docMk/>
            <pc:sldMk cId="1336262059" sldId="279"/>
            <ac:spMk id="8" creationId="{A89D24B5-94E2-4B14-82C8-9BE3A3F8C5AF}"/>
          </ac:spMkLst>
        </pc:spChg>
        <pc:spChg chg="add del mod">
          <ac:chgData name="Ravina Ingole" userId="9814a1519780e79d" providerId="LiveId" clId="{E641FBAD-EF60-48FE-A4EE-7CA7967C3D81}" dt="2022-04-27T22:11:53.755" v="210"/>
          <ac:spMkLst>
            <pc:docMk/>
            <pc:sldMk cId="1336262059" sldId="279"/>
            <ac:spMk id="10" creationId="{700F25D6-E1E3-45A7-B7D6-5F471EAAB06F}"/>
          </ac:spMkLst>
        </pc:spChg>
        <pc:picChg chg="add mod">
          <ac:chgData name="Ravina Ingole" userId="9814a1519780e79d" providerId="LiveId" clId="{E641FBAD-EF60-48FE-A4EE-7CA7967C3D81}" dt="2022-04-27T22:13:13.139" v="227" actId="14861"/>
          <ac:picMkLst>
            <pc:docMk/>
            <pc:sldMk cId="1336262059" sldId="279"/>
            <ac:picMk id="5" creationId="{B9E76230-01E3-4979-BC0C-7D31076AD57B}"/>
          </ac:picMkLst>
        </pc:picChg>
        <pc:picChg chg="del mod">
          <ac:chgData name="Ravina Ingole" userId="9814a1519780e79d" providerId="LiveId" clId="{E641FBAD-EF60-48FE-A4EE-7CA7967C3D81}" dt="2022-04-27T15:13:11.901" v="110" actId="478"/>
          <ac:picMkLst>
            <pc:docMk/>
            <pc:sldMk cId="1336262059" sldId="279"/>
            <ac:picMk id="6" creationId="{56A5FDED-C5C6-4EB6-8DAA-549069D6DBEE}"/>
          </ac:picMkLst>
        </pc:picChg>
        <pc:picChg chg="add del mod">
          <ac:chgData name="Ravina Ingole" userId="9814a1519780e79d" providerId="LiveId" clId="{E641FBAD-EF60-48FE-A4EE-7CA7967C3D81}" dt="2022-04-27T22:12:54.196" v="224" actId="478"/>
          <ac:picMkLst>
            <pc:docMk/>
            <pc:sldMk cId="1336262059" sldId="279"/>
            <ac:picMk id="6" creationId="{957E50DC-44B9-4B5E-8589-50113846AA4E}"/>
          </ac:picMkLst>
        </pc:picChg>
        <pc:picChg chg="add del mod">
          <ac:chgData name="Ravina Ingole" userId="9814a1519780e79d" providerId="LiveId" clId="{E641FBAD-EF60-48FE-A4EE-7CA7967C3D81}" dt="2022-04-27T22:05:11.489" v="187" actId="478"/>
          <ac:picMkLst>
            <pc:docMk/>
            <pc:sldMk cId="1336262059" sldId="279"/>
            <ac:picMk id="9" creationId="{BDF17FB6-509A-4F3A-816B-B8987B367677}"/>
          </ac:picMkLst>
        </pc:picChg>
        <pc:picChg chg="add mod">
          <ac:chgData name="Ravina Ingole" userId="9814a1519780e79d" providerId="LiveId" clId="{E641FBAD-EF60-48FE-A4EE-7CA7967C3D81}" dt="2022-04-27T22:13:21.715" v="228" actId="14861"/>
          <ac:picMkLst>
            <pc:docMk/>
            <pc:sldMk cId="1336262059" sldId="279"/>
            <ac:picMk id="11" creationId="{CD51C715-4FC1-4734-B91D-BAC2875B417A}"/>
          </ac:picMkLst>
        </pc:picChg>
      </pc:sldChg>
      <pc:sldChg chg="add del">
        <pc:chgData name="Ravina Ingole" userId="9814a1519780e79d" providerId="LiveId" clId="{E641FBAD-EF60-48FE-A4EE-7CA7967C3D81}" dt="2022-04-27T22:29:22.834" v="234" actId="47"/>
        <pc:sldMkLst>
          <pc:docMk/>
          <pc:sldMk cId="610400350" sldId="280"/>
        </pc:sldMkLst>
      </pc:sldChg>
      <pc:sldChg chg="addSp delSp modSp add mod">
        <pc:chgData name="Ravina Ingole" userId="9814a1519780e79d" providerId="LiveId" clId="{E641FBAD-EF60-48FE-A4EE-7CA7967C3D81}" dt="2022-04-27T22:40:18.069" v="600" actId="1076"/>
        <pc:sldMkLst>
          <pc:docMk/>
          <pc:sldMk cId="1689194089" sldId="280"/>
        </pc:sldMkLst>
        <pc:spChg chg="mod">
          <ac:chgData name="Ravina Ingole" userId="9814a1519780e79d" providerId="LiveId" clId="{E641FBAD-EF60-48FE-A4EE-7CA7967C3D81}" dt="2022-04-27T22:34:30.250" v="496" actId="2711"/>
          <ac:spMkLst>
            <pc:docMk/>
            <pc:sldMk cId="1689194089" sldId="280"/>
            <ac:spMk id="2" creationId="{00000000-0000-0000-0000-000000000000}"/>
          </ac:spMkLst>
        </pc:spChg>
        <pc:spChg chg="del mod">
          <ac:chgData name="Ravina Ingole" userId="9814a1519780e79d" providerId="LiveId" clId="{E641FBAD-EF60-48FE-A4EE-7CA7967C3D81}" dt="2022-04-27T22:34:18.237" v="493" actId="478"/>
          <ac:spMkLst>
            <pc:docMk/>
            <pc:sldMk cId="1689194089" sldId="280"/>
            <ac:spMk id="4" creationId="{9900E459-FEC7-4CAE-8893-80679EB627F1}"/>
          </ac:spMkLst>
        </pc:spChg>
        <pc:spChg chg="add del mod">
          <ac:chgData name="Ravina Ingole" userId="9814a1519780e79d" providerId="LiveId" clId="{E641FBAD-EF60-48FE-A4EE-7CA7967C3D81}" dt="2022-04-27T22:34:41.231" v="498" actId="478"/>
          <ac:spMkLst>
            <pc:docMk/>
            <pc:sldMk cId="1689194089" sldId="280"/>
            <ac:spMk id="5" creationId="{62EFF3E5-8A47-4CC3-BB31-26E6530584FF}"/>
          </ac:spMkLst>
        </pc:spChg>
        <pc:spChg chg="add del mod">
          <ac:chgData name="Ravina Ingole" userId="9814a1519780e79d" providerId="LiveId" clId="{E641FBAD-EF60-48FE-A4EE-7CA7967C3D81}" dt="2022-04-27T22:36:15.993" v="558"/>
          <ac:spMkLst>
            <pc:docMk/>
            <pc:sldMk cId="1689194089" sldId="280"/>
            <ac:spMk id="6" creationId="{51D1F964-0DCE-4BC6-B2B8-3F3FCD1BB9DA}"/>
          </ac:spMkLst>
        </pc:spChg>
        <pc:spChg chg="add mod">
          <ac:chgData name="Ravina Ingole" userId="9814a1519780e79d" providerId="LiveId" clId="{E641FBAD-EF60-48FE-A4EE-7CA7967C3D81}" dt="2022-04-27T22:36:53.119" v="567" actId="14100"/>
          <ac:spMkLst>
            <pc:docMk/>
            <pc:sldMk cId="1689194089" sldId="280"/>
            <ac:spMk id="7" creationId="{9A2F5608-E7B0-4B1D-95D4-E6B4BA575A2B}"/>
          </ac:spMkLst>
        </pc:spChg>
        <pc:spChg chg="add del mod">
          <ac:chgData name="Ravina Ingole" userId="9814a1519780e79d" providerId="LiveId" clId="{E641FBAD-EF60-48FE-A4EE-7CA7967C3D81}" dt="2022-04-27T22:36:39.789" v="562" actId="478"/>
          <ac:spMkLst>
            <pc:docMk/>
            <pc:sldMk cId="1689194089" sldId="280"/>
            <ac:spMk id="8" creationId="{53D336C4-A67B-4A02-A7C0-DE6E955E8484}"/>
          </ac:spMkLst>
        </pc:spChg>
        <pc:spChg chg="add mod">
          <ac:chgData name="Ravina Ingole" userId="9814a1519780e79d" providerId="LiveId" clId="{E641FBAD-EF60-48FE-A4EE-7CA7967C3D81}" dt="2022-04-27T22:37:55.463" v="586" actId="1076"/>
          <ac:spMkLst>
            <pc:docMk/>
            <pc:sldMk cId="1689194089" sldId="280"/>
            <ac:spMk id="9" creationId="{F9E71B36-2067-436D-8345-923BDCAFEE57}"/>
          </ac:spMkLst>
        </pc:spChg>
        <pc:spChg chg="add mod">
          <ac:chgData name="Ravina Ingole" userId="9814a1519780e79d" providerId="LiveId" clId="{E641FBAD-EF60-48FE-A4EE-7CA7967C3D81}" dt="2022-04-27T22:37:12.015" v="582" actId="20577"/>
          <ac:spMkLst>
            <pc:docMk/>
            <pc:sldMk cId="1689194089" sldId="280"/>
            <ac:spMk id="11" creationId="{2689CD73-43EB-40FB-8699-D7E02B4CA7C8}"/>
          </ac:spMkLst>
        </pc:spChg>
        <pc:spChg chg="add del mod">
          <ac:chgData name="Ravina Ingole" userId="9814a1519780e79d" providerId="LiveId" clId="{E641FBAD-EF60-48FE-A4EE-7CA7967C3D81}" dt="2022-04-27T22:36:54.887" v="568" actId="478"/>
          <ac:spMkLst>
            <pc:docMk/>
            <pc:sldMk cId="1689194089" sldId="280"/>
            <ac:spMk id="13" creationId="{150604A0-D600-4BD3-B941-3E5E9B73F73E}"/>
          </ac:spMkLst>
        </pc:spChg>
        <pc:spChg chg="add mod">
          <ac:chgData name="Ravina Ingole" userId="9814a1519780e79d" providerId="LiveId" clId="{E641FBAD-EF60-48FE-A4EE-7CA7967C3D81}" dt="2022-04-27T22:37:50.590" v="585" actId="14100"/>
          <ac:spMkLst>
            <pc:docMk/>
            <pc:sldMk cId="1689194089" sldId="280"/>
            <ac:spMk id="14" creationId="{26FB6C86-BF0C-4EFC-80F0-1954BF65BC7A}"/>
          </ac:spMkLst>
        </pc:spChg>
        <pc:spChg chg="add">
          <ac:chgData name="Ravina Ingole" userId="9814a1519780e79d" providerId="LiveId" clId="{E641FBAD-EF60-48FE-A4EE-7CA7967C3D81}" dt="2022-04-27T22:37:46.596" v="584" actId="11529"/>
          <ac:spMkLst>
            <pc:docMk/>
            <pc:sldMk cId="1689194089" sldId="280"/>
            <ac:spMk id="15" creationId="{3C6DFF0A-56F1-4571-A4A8-BD89DDB397EE}"/>
          </ac:spMkLst>
        </pc:spChg>
        <pc:graphicFrameChg chg="del modGraphic">
          <ac:chgData name="Ravina Ingole" userId="9814a1519780e79d" providerId="LiveId" clId="{E641FBAD-EF60-48FE-A4EE-7CA7967C3D81}" dt="2022-04-27T22:34:21.711" v="495" actId="478"/>
          <ac:graphicFrameMkLst>
            <pc:docMk/>
            <pc:sldMk cId="1689194089" sldId="280"/>
            <ac:graphicFrameMk id="12" creationId="{4E395481-1E37-4056-8410-E3B30B13250F}"/>
          </ac:graphicFrameMkLst>
        </pc:graphicFrameChg>
        <pc:picChg chg="del">
          <ac:chgData name="Ravina Ingole" userId="9814a1519780e79d" providerId="LiveId" clId="{E641FBAD-EF60-48FE-A4EE-7CA7967C3D81}" dt="2022-04-27T22:34:11.238" v="491" actId="478"/>
          <ac:picMkLst>
            <pc:docMk/>
            <pc:sldMk cId="1689194089" sldId="280"/>
            <ac:picMk id="10" creationId="{476B5560-8CDB-4A15-9797-0E7DF7C61949}"/>
          </ac:picMkLst>
        </pc:picChg>
        <pc:picChg chg="add mod">
          <ac:chgData name="Ravina Ingole" userId="9814a1519780e79d" providerId="LiveId" clId="{E641FBAD-EF60-48FE-A4EE-7CA7967C3D81}" dt="2022-04-27T22:40:18.069" v="600" actId="1076"/>
          <ac:picMkLst>
            <pc:docMk/>
            <pc:sldMk cId="1689194089" sldId="280"/>
            <ac:picMk id="17" creationId="{71D51F45-5B3F-4D05-8367-FF84153B9F25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5E03B7-B591-4A2A-B695-014C5A39F13E}" type="datetimeFigureOut">
              <a:rPr lang="en-US"/>
              <a:t>5/11/2022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E322BB-75AD-4A1E-9661-2724167329F0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127057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DFBD7B-E4FB-4AA8-9540-FD148073ACB3}" type="datetimeFigureOut">
              <a:rPr lang="en-US"/>
              <a:t>5/11/2022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45B7DE-1198-4F2F-B574-CA8CAE34164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823124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squares"/>
          <p:cNvGrpSpPr/>
          <p:nvPr/>
        </p:nvGrpSpPr>
        <p:grpSpPr>
          <a:xfrm>
            <a:off x="0" y="1135743"/>
            <a:ext cx="1622332" cy="799981"/>
            <a:chOff x="0" y="452558"/>
            <a:chExt cx="914400" cy="524182"/>
          </a:xfrm>
        </p:grpSpPr>
        <p:sp>
          <p:nvSpPr>
            <p:cNvPr id="8" name="Rounded Rectangle 7"/>
            <p:cNvSpPr/>
            <p:nvPr/>
          </p:nvSpPr>
          <p:spPr>
            <a:xfrm>
              <a:off x="591671" y="452558"/>
              <a:ext cx="322729" cy="524180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215154" y="452558"/>
              <a:ext cx="322729" cy="524180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ound Same Side Corner Rectangle 9"/>
            <p:cNvSpPr/>
            <p:nvPr/>
          </p:nvSpPr>
          <p:spPr>
            <a:xfrm rot="5400000">
              <a:off x="-181408" y="633966"/>
              <a:ext cx="524182" cy="161366"/>
            </a:xfrm>
            <a:prstGeom prst="round2SameRect">
              <a:avLst>
                <a:gd name="adj1" fmla="val 29167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324" y="362396"/>
            <a:ext cx="9141619" cy="167640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6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324" y="2089595"/>
            <a:ext cx="9141619" cy="886344"/>
          </a:xfr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chemeClr val="accent1">
                    <a:lumMod val="75000"/>
                  </a:schemeClr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09051-6E81-43E8-9099-FF6A0C3DCFE8}" type="datetime1">
              <a:rPr lang="en-US"/>
              <a:t>5/11/2022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87510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CEAB04-7709-4C1E-A61A-74684A0170FC}" type="datetime1">
              <a:rPr lang="en-US"/>
              <a:t>5/11/2022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40825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squares"/>
          <p:cNvGrpSpPr/>
          <p:nvPr/>
        </p:nvGrpSpPr>
        <p:grpSpPr>
          <a:xfrm rot="5400000">
            <a:off x="9583007" y="233864"/>
            <a:ext cx="1063300" cy="524046"/>
            <a:chOff x="0" y="452558"/>
            <a:chExt cx="914400" cy="524182"/>
          </a:xfrm>
        </p:grpSpPr>
        <p:sp>
          <p:nvSpPr>
            <p:cNvPr id="8" name="Rounded Rectangle 7"/>
            <p:cNvSpPr/>
            <p:nvPr/>
          </p:nvSpPr>
          <p:spPr>
            <a:xfrm>
              <a:off x="591671" y="452558"/>
              <a:ext cx="322729" cy="524180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215154" y="452558"/>
              <a:ext cx="322729" cy="524180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ound Same Side Corner Rectangle 9"/>
            <p:cNvSpPr/>
            <p:nvPr/>
          </p:nvSpPr>
          <p:spPr>
            <a:xfrm rot="5400000">
              <a:off x="-181408" y="633966"/>
              <a:ext cx="524182" cy="161366"/>
            </a:xfrm>
            <a:prstGeom prst="round2SameRect">
              <a:avLst>
                <a:gd name="adj1" fmla="val 29167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grpSp>
        <p:nvGrpSpPr>
          <p:cNvPr id="15" name="bottom graphic"/>
          <p:cNvGrpSpPr/>
          <p:nvPr/>
        </p:nvGrpSpPr>
        <p:grpSpPr>
          <a:xfrm>
            <a:off x="0" y="5395517"/>
            <a:ext cx="12188825" cy="1462483"/>
            <a:chOff x="0" y="4046638"/>
            <a:chExt cx="9144000" cy="1096862"/>
          </a:xfrm>
        </p:grpSpPr>
        <p:sp>
          <p:nvSpPr>
            <p:cNvPr id="16" name="Freeform 15"/>
            <p:cNvSpPr/>
            <p:nvPr/>
          </p:nvSpPr>
          <p:spPr bwMode="ltGray">
            <a:xfrm rot="5400000">
              <a:off x="4119794" y="119293"/>
              <a:ext cx="904412" cy="9144000"/>
            </a:xfrm>
            <a:custGeom>
              <a:avLst/>
              <a:gdLst/>
              <a:ahLst/>
              <a:cxnLst/>
              <a:rect l="l" t="t" r="r" b="b"/>
              <a:pathLst>
                <a:path w="904412" h="9144000">
                  <a:moveTo>
                    <a:pt x="0" y="0"/>
                  </a:moveTo>
                  <a:lnTo>
                    <a:pt x="904412" y="0"/>
                  </a:lnTo>
                  <a:lnTo>
                    <a:pt x="904412" y="9144000"/>
                  </a:lnTo>
                  <a:lnTo>
                    <a:pt x="391235" y="9144000"/>
                  </a:lnTo>
                  <a:cubicBezTo>
                    <a:pt x="445385" y="6730684"/>
                    <a:pt x="250230" y="1995757"/>
                    <a:pt x="0" y="0"/>
                  </a:cubicBezTo>
                  <a:close/>
                </a:path>
              </a:pathLst>
            </a:custGeom>
            <a:solidFill>
              <a:schemeClr val="tx1"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7" name="Rectangle 72"/>
            <p:cNvSpPr/>
            <p:nvPr/>
          </p:nvSpPr>
          <p:spPr bwMode="ltGray">
            <a:xfrm rot="5400000">
              <a:off x="4023569" y="23069"/>
              <a:ext cx="1096862" cy="9144000"/>
            </a:xfrm>
            <a:custGeom>
              <a:avLst/>
              <a:gdLst/>
              <a:ahLst/>
              <a:cxnLst/>
              <a:rect l="l" t="t" r="r" b="b"/>
              <a:pathLst>
                <a:path w="1096862" h="9144000">
                  <a:moveTo>
                    <a:pt x="1096861" y="9136375"/>
                  </a:moveTo>
                  <a:lnTo>
                    <a:pt x="1096861" y="0"/>
                  </a:lnTo>
                  <a:lnTo>
                    <a:pt x="1096862" y="0"/>
                  </a:lnTo>
                  <a:lnTo>
                    <a:pt x="1096862" y="9136375"/>
                  </a:lnTo>
                  <a:close/>
                  <a:moveTo>
                    <a:pt x="0" y="0"/>
                  </a:moveTo>
                  <a:lnTo>
                    <a:pt x="142171" y="0"/>
                  </a:lnTo>
                  <a:cubicBezTo>
                    <a:pt x="214017" y="532804"/>
                    <a:pt x="281641" y="1260834"/>
                    <a:pt x="340913" y="2087809"/>
                  </a:cubicBezTo>
                  <a:cubicBezTo>
                    <a:pt x="492781" y="4358443"/>
                    <a:pt x="587048" y="7374964"/>
                    <a:pt x="547354" y="9144000"/>
                  </a:cubicBezTo>
                  <a:lnTo>
                    <a:pt x="452132" y="9144000"/>
                  </a:lnTo>
                  <a:cubicBezTo>
                    <a:pt x="484963" y="4670358"/>
                    <a:pt x="240277" y="2482661"/>
                    <a:pt x="0" y="0"/>
                  </a:cubicBezTo>
                  <a:close/>
                </a:path>
              </a:pathLst>
            </a:custGeom>
            <a:solidFill>
              <a:schemeClr val="tx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51060" y="1150514"/>
            <a:ext cx="1828324" cy="502168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8882" y="1150514"/>
            <a:ext cx="8227457" cy="5021685"/>
          </a:xfrm>
        </p:spPr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9BD0D-E0B1-4CED-AC65-708AC79EB9CD}" type="datetime1">
              <a:rPr lang="en-US"/>
              <a:t>5/11/2022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1644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3EA6D-DF0B-4D4B-B359-5F1D1D0E30A4}" type="datetime1">
              <a:rPr lang="en-US"/>
              <a:t>5/11/2022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35150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squares"/>
          <p:cNvGrpSpPr/>
          <p:nvPr/>
        </p:nvGrpSpPr>
        <p:grpSpPr>
          <a:xfrm>
            <a:off x="0" y="3124415"/>
            <a:ext cx="1622332" cy="805061"/>
            <a:chOff x="0" y="2343311"/>
            <a:chExt cx="1217066" cy="603796"/>
          </a:xfrm>
        </p:grpSpPr>
        <p:sp>
          <p:nvSpPr>
            <p:cNvPr id="8" name="Rounded Rectangle 7"/>
            <p:cNvSpPr/>
            <p:nvPr/>
          </p:nvSpPr>
          <p:spPr>
            <a:xfrm>
              <a:off x="787514" y="2347123"/>
              <a:ext cx="429552" cy="599984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286370" y="2347123"/>
              <a:ext cx="429552" cy="599984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ound Same Side Corner Rectangle 9"/>
            <p:cNvSpPr/>
            <p:nvPr/>
          </p:nvSpPr>
          <p:spPr>
            <a:xfrm rot="5400000">
              <a:off x="-192604" y="2535915"/>
              <a:ext cx="599986" cy="214778"/>
            </a:xfrm>
            <a:prstGeom prst="round2SameRect">
              <a:avLst>
                <a:gd name="adj1" fmla="val 29167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grpSp>
        <p:nvGrpSpPr>
          <p:cNvPr id="19" name="bottom graphic"/>
          <p:cNvGrpSpPr/>
          <p:nvPr/>
        </p:nvGrpSpPr>
        <p:grpSpPr>
          <a:xfrm>
            <a:off x="0" y="5409216"/>
            <a:ext cx="12188825" cy="1462483"/>
            <a:chOff x="0" y="4056912"/>
            <a:chExt cx="9144000" cy="1096862"/>
          </a:xfrm>
        </p:grpSpPr>
        <p:sp>
          <p:nvSpPr>
            <p:cNvPr id="20" name="Freeform 19"/>
            <p:cNvSpPr/>
            <p:nvPr/>
          </p:nvSpPr>
          <p:spPr bwMode="ltGray">
            <a:xfrm rot="5400000">
              <a:off x="4119794" y="119293"/>
              <a:ext cx="904412" cy="9144000"/>
            </a:xfrm>
            <a:custGeom>
              <a:avLst/>
              <a:gdLst/>
              <a:ahLst/>
              <a:cxnLst/>
              <a:rect l="l" t="t" r="r" b="b"/>
              <a:pathLst>
                <a:path w="904412" h="9144000">
                  <a:moveTo>
                    <a:pt x="0" y="0"/>
                  </a:moveTo>
                  <a:lnTo>
                    <a:pt x="904412" y="0"/>
                  </a:lnTo>
                  <a:lnTo>
                    <a:pt x="904412" y="9144000"/>
                  </a:lnTo>
                  <a:lnTo>
                    <a:pt x="391235" y="9144000"/>
                  </a:lnTo>
                  <a:cubicBezTo>
                    <a:pt x="445385" y="6730684"/>
                    <a:pt x="250230" y="1995757"/>
                    <a:pt x="0" y="0"/>
                  </a:cubicBezTo>
                  <a:close/>
                </a:path>
              </a:pathLst>
            </a:custGeom>
            <a:solidFill>
              <a:schemeClr val="tx1"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21" name="Rectangle 72"/>
            <p:cNvSpPr/>
            <p:nvPr/>
          </p:nvSpPr>
          <p:spPr bwMode="ltGray">
            <a:xfrm rot="5400000">
              <a:off x="4023569" y="33343"/>
              <a:ext cx="1096862" cy="9144000"/>
            </a:xfrm>
            <a:custGeom>
              <a:avLst/>
              <a:gdLst/>
              <a:ahLst/>
              <a:cxnLst/>
              <a:rect l="l" t="t" r="r" b="b"/>
              <a:pathLst>
                <a:path w="1096862" h="9144000">
                  <a:moveTo>
                    <a:pt x="1096861" y="9136375"/>
                  </a:moveTo>
                  <a:lnTo>
                    <a:pt x="1096861" y="0"/>
                  </a:lnTo>
                  <a:lnTo>
                    <a:pt x="1096862" y="0"/>
                  </a:lnTo>
                  <a:lnTo>
                    <a:pt x="1096862" y="9136375"/>
                  </a:lnTo>
                  <a:close/>
                  <a:moveTo>
                    <a:pt x="0" y="0"/>
                  </a:moveTo>
                  <a:lnTo>
                    <a:pt x="142171" y="0"/>
                  </a:lnTo>
                  <a:cubicBezTo>
                    <a:pt x="214017" y="532804"/>
                    <a:pt x="281641" y="1260834"/>
                    <a:pt x="340913" y="2087809"/>
                  </a:cubicBezTo>
                  <a:cubicBezTo>
                    <a:pt x="492781" y="4358443"/>
                    <a:pt x="587048" y="7374964"/>
                    <a:pt x="547354" y="9144000"/>
                  </a:cubicBezTo>
                  <a:lnTo>
                    <a:pt x="452132" y="9144000"/>
                  </a:lnTo>
                  <a:cubicBezTo>
                    <a:pt x="484963" y="4670358"/>
                    <a:pt x="240277" y="2482661"/>
                    <a:pt x="0" y="0"/>
                  </a:cubicBezTo>
                  <a:close/>
                </a:path>
              </a:pathLst>
            </a:custGeom>
            <a:solidFill>
              <a:schemeClr val="tx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324" y="1932518"/>
            <a:ext cx="9141619" cy="2105367"/>
          </a:xfrm>
        </p:spPr>
        <p:txBody>
          <a:bodyPr anchor="b">
            <a:normAutofit/>
          </a:bodyPr>
          <a:lstStyle>
            <a:lvl1pPr algn="l">
              <a:defRPr sz="60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28324" y="4084264"/>
            <a:ext cx="9141619" cy="933297"/>
          </a:xfrm>
        </p:spPr>
        <p:txBody>
          <a:bodyPr anchor="t">
            <a:normAutofit/>
          </a:bodyPr>
          <a:lstStyle>
            <a:lvl1pPr marL="0" indent="0">
              <a:buNone/>
              <a:defRPr sz="2800">
                <a:solidFill>
                  <a:schemeClr val="accent1">
                    <a:lumMod val="75000"/>
                  </a:schemeClr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EDB99-15BC-4479-BAC5-1E502E66917A}" type="datetime1">
              <a:rPr lang="en-US"/>
              <a:t>5/11/2022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35693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152400"/>
            <a:ext cx="975106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1600200"/>
            <a:ext cx="4875530" cy="45720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412" y="1600200"/>
            <a:ext cx="4875530" cy="45720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67C2A3-CD19-48AB-9F64-ECCF75182EDD}" type="datetime1">
              <a:rPr lang="en-US"/>
              <a:t>5/11/2022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97796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152400"/>
            <a:ext cx="9751060" cy="12954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1524000"/>
            <a:ext cx="4875530" cy="816429"/>
          </a:xfrm>
        </p:spPr>
        <p:txBody>
          <a:bodyPr anchor="ctr">
            <a:norm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2413000"/>
            <a:ext cx="4875530" cy="3759199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4412" y="1524000"/>
            <a:ext cx="4875530" cy="816429"/>
          </a:xfrm>
        </p:spPr>
        <p:txBody>
          <a:bodyPr anchor="ctr">
            <a:norm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94412" y="2413000"/>
            <a:ext cx="4875530" cy="3759199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E8C1-7C87-4705-AB97-8CD17D208E3F}" type="datetime1">
              <a:rPr lang="en-US"/>
              <a:t>5/11/2022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87039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C624E-DF92-4841-B9B9-DD11AA239B85}" type="datetime1">
              <a:rPr lang="en-US"/>
              <a:t>5/11/2022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6903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bottom graphic"/>
          <p:cNvGrpSpPr/>
          <p:nvPr/>
        </p:nvGrpSpPr>
        <p:grpSpPr>
          <a:xfrm>
            <a:off x="0" y="5409216"/>
            <a:ext cx="12188825" cy="1462483"/>
            <a:chOff x="0" y="4056912"/>
            <a:chExt cx="9144000" cy="1096862"/>
          </a:xfrm>
        </p:grpSpPr>
        <p:sp>
          <p:nvSpPr>
            <p:cNvPr id="9" name="Freeform 8"/>
            <p:cNvSpPr/>
            <p:nvPr/>
          </p:nvSpPr>
          <p:spPr bwMode="ltGray">
            <a:xfrm rot="5400000">
              <a:off x="4119794" y="119293"/>
              <a:ext cx="904412" cy="9144000"/>
            </a:xfrm>
            <a:custGeom>
              <a:avLst/>
              <a:gdLst/>
              <a:ahLst/>
              <a:cxnLst/>
              <a:rect l="l" t="t" r="r" b="b"/>
              <a:pathLst>
                <a:path w="904412" h="9144000">
                  <a:moveTo>
                    <a:pt x="0" y="0"/>
                  </a:moveTo>
                  <a:lnTo>
                    <a:pt x="904412" y="0"/>
                  </a:lnTo>
                  <a:lnTo>
                    <a:pt x="904412" y="9144000"/>
                  </a:lnTo>
                  <a:lnTo>
                    <a:pt x="391235" y="9144000"/>
                  </a:lnTo>
                  <a:cubicBezTo>
                    <a:pt x="445385" y="6730684"/>
                    <a:pt x="250230" y="1995757"/>
                    <a:pt x="0" y="0"/>
                  </a:cubicBezTo>
                  <a:close/>
                </a:path>
              </a:pathLst>
            </a:custGeom>
            <a:solidFill>
              <a:schemeClr val="tx1"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ectangle 72"/>
            <p:cNvSpPr/>
            <p:nvPr/>
          </p:nvSpPr>
          <p:spPr bwMode="ltGray">
            <a:xfrm rot="5400000">
              <a:off x="4023569" y="33343"/>
              <a:ext cx="1096862" cy="9144000"/>
            </a:xfrm>
            <a:custGeom>
              <a:avLst/>
              <a:gdLst/>
              <a:ahLst/>
              <a:cxnLst/>
              <a:rect l="l" t="t" r="r" b="b"/>
              <a:pathLst>
                <a:path w="1096862" h="9144000">
                  <a:moveTo>
                    <a:pt x="1096861" y="9136375"/>
                  </a:moveTo>
                  <a:lnTo>
                    <a:pt x="1096861" y="0"/>
                  </a:lnTo>
                  <a:lnTo>
                    <a:pt x="1096862" y="0"/>
                  </a:lnTo>
                  <a:lnTo>
                    <a:pt x="1096862" y="9136375"/>
                  </a:lnTo>
                  <a:close/>
                  <a:moveTo>
                    <a:pt x="0" y="0"/>
                  </a:moveTo>
                  <a:lnTo>
                    <a:pt x="142171" y="0"/>
                  </a:lnTo>
                  <a:cubicBezTo>
                    <a:pt x="214017" y="532804"/>
                    <a:pt x="281641" y="1260834"/>
                    <a:pt x="340913" y="2087809"/>
                  </a:cubicBezTo>
                  <a:cubicBezTo>
                    <a:pt x="492781" y="4358443"/>
                    <a:pt x="587048" y="7374964"/>
                    <a:pt x="547354" y="9144000"/>
                  </a:cubicBezTo>
                  <a:lnTo>
                    <a:pt x="452132" y="9144000"/>
                  </a:lnTo>
                  <a:cubicBezTo>
                    <a:pt x="484963" y="4670358"/>
                    <a:pt x="240277" y="2482661"/>
                    <a:pt x="0" y="0"/>
                  </a:cubicBezTo>
                  <a:close/>
                </a:path>
              </a:pathLst>
            </a:custGeom>
            <a:solidFill>
              <a:schemeClr val="tx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</p:grp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A3AE1-4360-4D5B-BDBC-656B872DD533}" type="datetime1">
              <a:rPr lang="en-US"/>
              <a:t>5/11/2022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25395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75530" y="1600200"/>
            <a:ext cx="6094413" cy="45720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8883" y="1600202"/>
            <a:ext cx="3453500" cy="4571999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accent1">
                    <a:lumMod val="75000"/>
                  </a:schemeClr>
                </a:solidFill>
              </a:defRPr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90708-46A4-4851-883E-8DFB8939107E}" type="datetime1">
              <a:rPr lang="en-US"/>
              <a:t>5/11/2022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83960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1218887" y="1600200"/>
            <a:ext cx="6703850" cy="3657600"/>
          </a:xfrm>
          <a:prstGeom prst="roundRect">
            <a:avLst>
              <a:gd name="adj" fmla="val 3098"/>
            </a:avLst>
          </a:prstGeom>
        </p:spPr>
        <p:txBody>
          <a:bodyPr>
            <a:normAutofit/>
          </a:bodyPr>
          <a:lstStyle>
            <a:lvl1pPr marL="0" indent="0">
              <a:buNone/>
              <a:defRPr sz="2700"/>
            </a:lvl1pPr>
            <a:lvl2pPr marL="609493" indent="0">
              <a:buNone/>
              <a:defRPr sz="3700"/>
            </a:lvl2pPr>
            <a:lvl3pPr marL="1218987" indent="0">
              <a:buNone/>
              <a:defRPr sz="3200"/>
            </a:lvl3pPr>
            <a:lvl4pPr marL="1828480" indent="0">
              <a:buNone/>
              <a:defRPr sz="2700"/>
            </a:lvl4pPr>
            <a:lvl5pPr marL="2437973" indent="0">
              <a:buNone/>
              <a:defRPr sz="2700"/>
            </a:lvl5pPr>
            <a:lvl6pPr marL="3047467" indent="0">
              <a:buNone/>
              <a:defRPr sz="2700"/>
            </a:lvl6pPr>
            <a:lvl7pPr marL="3656960" indent="0">
              <a:buNone/>
              <a:defRPr sz="2700"/>
            </a:lvl7pPr>
            <a:lvl8pPr marL="4266453" indent="0">
              <a:buNone/>
              <a:defRPr sz="2700"/>
            </a:lvl8pPr>
            <a:lvl9pPr marL="4875947" indent="0">
              <a:buNone/>
              <a:defRPr sz="27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25883" y="1600200"/>
            <a:ext cx="2844059" cy="3759200"/>
          </a:xfrm>
        </p:spPr>
        <p:txBody>
          <a:bodyPr anchor="b">
            <a:normAutofit/>
          </a:bodyPr>
          <a:lstStyle>
            <a:lvl1pPr marL="0" indent="0">
              <a:buNone/>
              <a:defRPr sz="2800">
                <a:solidFill>
                  <a:schemeClr val="accent1">
                    <a:lumMod val="75000"/>
                  </a:schemeClr>
                </a:solidFill>
              </a:defRPr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88EFFC-86AE-4294-A319-CAFC2651994B}" type="datetime1">
              <a:rPr lang="en-US"/>
              <a:t>5/11/2022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42985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bottom graphic"/>
          <p:cNvGrpSpPr/>
          <p:nvPr/>
        </p:nvGrpSpPr>
        <p:grpSpPr>
          <a:xfrm>
            <a:off x="0" y="5409216"/>
            <a:ext cx="12188825" cy="1462483"/>
            <a:chOff x="0" y="4056912"/>
            <a:chExt cx="9144000" cy="1096862"/>
          </a:xfrm>
        </p:grpSpPr>
        <p:sp>
          <p:nvSpPr>
            <p:cNvPr id="21" name="Freeform 20"/>
            <p:cNvSpPr/>
            <p:nvPr/>
          </p:nvSpPr>
          <p:spPr bwMode="ltGray">
            <a:xfrm rot="5400000">
              <a:off x="4119794" y="119293"/>
              <a:ext cx="904412" cy="9144000"/>
            </a:xfrm>
            <a:custGeom>
              <a:avLst/>
              <a:gdLst/>
              <a:ahLst/>
              <a:cxnLst/>
              <a:rect l="l" t="t" r="r" b="b"/>
              <a:pathLst>
                <a:path w="904412" h="9144000">
                  <a:moveTo>
                    <a:pt x="0" y="0"/>
                  </a:moveTo>
                  <a:lnTo>
                    <a:pt x="904412" y="0"/>
                  </a:lnTo>
                  <a:lnTo>
                    <a:pt x="904412" y="9144000"/>
                  </a:lnTo>
                  <a:lnTo>
                    <a:pt x="391235" y="9144000"/>
                  </a:lnTo>
                  <a:cubicBezTo>
                    <a:pt x="445385" y="6730684"/>
                    <a:pt x="250230" y="1995757"/>
                    <a:pt x="0" y="0"/>
                  </a:cubicBezTo>
                  <a:close/>
                </a:path>
              </a:pathLst>
            </a:custGeom>
            <a:solidFill>
              <a:schemeClr val="tx1"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8" name="Rectangle 72"/>
            <p:cNvSpPr/>
            <p:nvPr/>
          </p:nvSpPr>
          <p:spPr bwMode="ltGray">
            <a:xfrm rot="5400000">
              <a:off x="4023569" y="33343"/>
              <a:ext cx="1096862" cy="9144000"/>
            </a:xfrm>
            <a:custGeom>
              <a:avLst/>
              <a:gdLst/>
              <a:ahLst/>
              <a:cxnLst/>
              <a:rect l="l" t="t" r="r" b="b"/>
              <a:pathLst>
                <a:path w="1096862" h="9144000">
                  <a:moveTo>
                    <a:pt x="1096861" y="9136375"/>
                  </a:moveTo>
                  <a:lnTo>
                    <a:pt x="1096861" y="0"/>
                  </a:lnTo>
                  <a:lnTo>
                    <a:pt x="1096862" y="0"/>
                  </a:lnTo>
                  <a:lnTo>
                    <a:pt x="1096862" y="9136375"/>
                  </a:lnTo>
                  <a:close/>
                  <a:moveTo>
                    <a:pt x="0" y="0"/>
                  </a:moveTo>
                  <a:lnTo>
                    <a:pt x="142171" y="0"/>
                  </a:lnTo>
                  <a:cubicBezTo>
                    <a:pt x="214017" y="532804"/>
                    <a:pt x="281641" y="1260834"/>
                    <a:pt x="340913" y="2087809"/>
                  </a:cubicBezTo>
                  <a:cubicBezTo>
                    <a:pt x="492781" y="4358443"/>
                    <a:pt x="587048" y="7374964"/>
                    <a:pt x="547354" y="9144000"/>
                  </a:cubicBezTo>
                  <a:lnTo>
                    <a:pt x="452132" y="9144000"/>
                  </a:lnTo>
                  <a:cubicBezTo>
                    <a:pt x="484963" y="4670358"/>
                    <a:pt x="240277" y="2482661"/>
                    <a:pt x="0" y="0"/>
                  </a:cubicBezTo>
                  <a:close/>
                </a:path>
              </a:pathLst>
            </a:custGeom>
            <a:solidFill>
              <a:schemeClr val="tx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</p:grpSp>
      <p:grpSp>
        <p:nvGrpSpPr>
          <p:cNvPr id="7" name="squares"/>
          <p:cNvGrpSpPr/>
          <p:nvPr/>
        </p:nvGrpSpPr>
        <p:grpSpPr>
          <a:xfrm>
            <a:off x="1" y="800551"/>
            <a:ext cx="1063023" cy="524183"/>
            <a:chOff x="0" y="452558"/>
            <a:chExt cx="914400" cy="524182"/>
          </a:xfrm>
        </p:grpSpPr>
        <p:sp>
          <p:nvSpPr>
            <p:cNvPr id="8" name="Rounded Rectangle 7"/>
            <p:cNvSpPr/>
            <p:nvPr/>
          </p:nvSpPr>
          <p:spPr>
            <a:xfrm>
              <a:off x="591671" y="452558"/>
              <a:ext cx="322729" cy="524180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215154" y="452558"/>
              <a:ext cx="322729" cy="524180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ound Same Side Corner Rectangle 9"/>
            <p:cNvSpPr/>
            <p:nvPr/>
          </p:nvSpPr>
          <p:spPr>
            <a:xfrm rot="5400000">
              <a:off x="-181408" y="633966"/>
              <a:ext cx="524182" cy="161366"/>
            </a:xfrm>
            <a:prstGeom prst="round2SameRect">
              <a:avLst>
                <a:gd name="adj1" fmla="val 29167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18883" y="152400"/>
            <a:ext cx="9751060" cy="1295400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8883" y="1600200"/>
            <a:ext cx="9751060" cy="4572000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18883" y="6448425"/>
            <a:ext cx="8288401" cy="180976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547913" y="6448425"/>
            <a:ext cx="1422030" cy="180976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D29E8617-6EA8-4B97-A5E8-E18E98765EE2}" type="datetime1">
              <a:rPr lang="en-US"/>
              <a:pPr/>
              <a:t>5/11/2022</a:t>
            </a:fld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71516" y="6448425"/>
            <a:ext cx="812588" cy="180976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34C99D79-8A4B-4031-B1E0-AF26F8EDF2BC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826826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1218987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90000"/>
        </a:lnSpc>
        <a:spcBef>
          <a:spcPts val="1800"/>
        </a:spcBef>
        <a:buClr>
          <a:schemeClr val="accent1">
            <a:lumMod val="75000"/>
          </a:schemeClr>
        </a:buClr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55772" indent="-304747" algn="l" defTabSz="1218987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Font typeface="Arial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06797" indent="-30474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57822" indent="-30474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108847" indent="-30474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59872" indent="-30474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3010897" indent="-30474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61922" indent="-30474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912947" indent="-30474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39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74812" y="1324939"/>
            <a:ext cx="9141619" cy="1676400"/>
          </a:xfrm>
        </p:spPr>
        <p:txBody>
          <a:bodyPr/>
          <a:lstStyle/>
          <a:p>
            <a:br>
              <a:rPr lang="en-US" sz="4000" b="0" i="0" dirty="0">
                <a:effectLst/>
                <a:latin typeface="Georgia" panose="02040502050405020303" pitchFamily="18" charset="0"/>
              </a:rPr>
            </a:br>
            <a:br>
              <a:rPr lang="en-US" sz="4000" b="0" i="0" dirty="0">
                <a:effectLst/>
                <a:latin typeface="Georgia" panose="02040502050405020303" pitchFamily="18" charset="0"/>
              </a:rPr>
            </a:br>
            <a:br>
              <a:rPr lang="en-US" sz="4000" b="0" i="0" dirty="0">
                <a:effectLst/>
                <a:latin typeface="Georgia" panose="02040502050405020303" pitchFamily="18" charset="0"/>
              </a:rPr>
            </a:br>
            <a:br>
              <a:rPr lang="en-US" sz="4000" b="0" i="0" dirty="0">
                <a:effectLst/>
                <a:latin typeface="Georgia" panose="02040502050405020303" pitchFamily="18" charset="0"/>
              </a:rPr>
            </a:br>
            <a:br>
              <a:rPr lang="en-US" sz="4000" b="0" i="0" dirty="0">
                <a:effectLst/>
                <a:latin typeface="Georgia" panose="02040502050405020303" pitchFamily="18" charset="0"/>
              </a:rPr>
            </a:br>
            <a:br>
              <a:rPr lang="en-US" sz="4000" b="0" i="0" dirty="0">
                <a:effectLst/>
                <a:latin typeface="Georgia" panose="02040502050405020303" pitchFamily="18" charset="0"/>
              </a:rPr>
            </a:br>
            <a:br>
              <a:rPr lang="en-US" sz="4000" b="0" i="0" dirty="0">
                <a:effectLst/>
                <a:latin typeface="Georgia" panose="02040502050405020303" pitchFamily="18" charset="0"/>
              </a:rPr>
            </a:br>
            <a:br>
              <a:rPr lang="en-US" sz="4000" b="0" i="0" dirty="0">
                <a:effectLst/>
                <a:latin typeface="Georgia" panose="02040502050405020303" pitchFamily="18" charset="0"/>
              </a:rPr>
            </a:br>
            <a:br>
              <a:rPr lang="en-US" sz="4000" b="0" i="0" dirty="0">
                <a:effectLst/>
                <a:latin typeface="Georgia" panose="02040502050405020303" pitchFamily="18" charset="0"/>
              </a:rPr>
            </a:br>
            <a:br>
              <a:rPr lang="en-US" sz="4000" b="0" i="0" dirty="0">
                <a:effectLst/>
                <a:latin typeface="Georgia" panose="02040502050405020303" pitchFamily="18" charset="0"/>
              </a:rPr>
            </a:br>
            <a:br>
              <a:rPr lang="en-US" sz="4000" b="0" i="0" dirty="0">
                <a:effectLst/>
                <a:latin typeface="Georgia" panose="02040502050405020303" pitchFamily="18" charset="0"/>
              </a:rPr>
            </a:br>
            <a:br>
              <a:rPr lang="en-US" sz="4000" b="0" i="0" dirty="0">
                <a:effectLst/>
                <a:latin typeface="Georgia" panose="02040502050405020303" pitchFamily="18" charset="0"/>
              </a:rPr>
            </a:br>
            <a:r>
              <a:rPr lang="en-US" b="0" i="0" dirty="0">
                <a:solidFill>
                  <a:schemeClr val="accent5">
                    <a:lumMod val="75000"/>
                  </a:schemeClr>
                </a:solidFill>
                <a:effectLst/>
                <a:latin typeface="Century Gothic" panose="020B0502020202020204" pitchFamily="34" charset="0"/>
              </a:rPr>
              <a:t>Potato Disease Classification</a:t>
            </a:r>
            <a:br>
              <a:rPr lang="en-US" sz="6000" b="0" i="0" dirty="0">
                <a:effectLst/>
                <a:latin typeface="Roboto" panose="02000000000000000000" pitchFamily="2" charset="0"/>
              </a:rPr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324" y="2038795"/>
            <a:ext cx="9141619" cy="886344"/>
          </a:xfrm>
        </p:spPr>
        <p:txBody>
          <a:bodyPr/>
          <a:lstStyle/>
          <a:p>
            <a:r>
              <a:rPr lang="en-US" dirty="0"/>
              <a:t>By Ravina Ingole 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 descr="Potato">
                <a:extLst>
                  <a:ext uri="{FF2B5EF4-FFF2-40B4-BE49-F238E27FC236}">
                    <a16:creationId xmlns:a16="http://schemas.microsoft.com/office/drawing/2014/main" id="{8CE9E6D8-0F4E-461D-A035-4186095A1C7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89844670"/>
                  </p:ext>
                </p:extLst>
              </p:nvPr>
            </p:nvGraphicFramePr>
            <p:xfrm>
              <a:off x="6704012" y="4761246"/>
              <a:ext cx="2646998" cy="1791954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646998" cy="1791954"/>
                    </a:xfrm>
                    <a:prstGeom prst="rect">
                      <a:avLst/>
                    </a:prstGeom>
                  </am3d:spPr>
                  <am3d:camera>
                    <am3d:pos x="0" y="0" z="6150347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8167402" d="1000000"/>
                    <am3d:preTrans dx="0" dy="-11145585" dz="-304654"/>
                    <am3d:scale>
                      <am3d:sx n="1000000" d="1000000"/>
                      <am3d:sy n="1000000" d="1000000"/>
                      <am3d:sz n="1000000" d="1000000"/>
                    </am3d:scale>
                    <am3d:rot ax="2070973" ay="1110692" az="739002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348385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 descr="Potato">
                <a:extLst>
                  <a:ext uri="{FF2B5EF4-FFF2-40B4-BE49-F238E27FC236}">
                    <a16:creationId xmlns:a16="http://schemas.microsoft.com/office/drawing/2014/main" id="{8CE9E6D8-0F4E-461D-A035-4186095A1C7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704012" y="4761246"/>
                <a:ext cx="2646998" cy="179195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01835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en-US" sz="5400" b="1" dirty="0">
                <a:solidFill>
                  <a:schemeClr val="accent5">
                    <a:lumMod val="75000"/>
                  </a:schemeClr>
                </a:solidFill>
              </a:rPr>
              <a:t>Model Summary</a:t>
            </a:r>
            <a:endParaRPr lang="en-US" sz="5400" b="1" i="0" dirty="0">
              <a:solidFill>
                <a:schemeClr val="accent5">
                  <a:lumMod val="75000"/>
                </a:schemeClr>
              </a:solidFill>
              <a:effectLst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i="0" dirty="0">
                <a:effectLst/>
              </a:rPr>
              <a:t> 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E76230-01E3-4979-BC0C-7D31076AD5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0012" y="1295527"/>
            <a:ext cx="4572000" cy="4648327"/>
          </a:xfrm>
          <a:prstGeom prst="rect">
            <a:avLst/>
          </a:prstGeom>
          <a:ln>
            <a:solidFill>
              <a:schemeClr val="tx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D51C715-4FC1-4734-B91D-BAC2875B41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6412" y="1600200"/>
            <a:ext cx="4781796" cy="3068556"/>
          </a:xfrm>
          <a:prstGeom prst="rect">
            <a:avLst/>
          </a:prstGeom>
          <a:ln>
            <a:solidFill>
              <a:schemeClr val="tx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336262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en-US" sz="5400" b="1" i="0" dirty="0">
                <a:solidFill>
                  <a:schemeClr val="accent5">
                    <a:lumMod val="75000"/>
                  </a:schemeClr>
                </a:solidFill>
                <a:effectLst/>
                <a:latin typeface="Century Gothic" panose="020B0502020202020204" pitchFamily="34" charset="0"/>
              </a:rPr>
              <a:t>Results: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i="0" dirty="0">
                <a:effectLst/>
              </a:rPr>
              <a:t> 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31FF9B-6766-403E-9EB9-643F4B4EA55E}"/>
              </a:ext>
            </a:extLst>
          </p:cNvPr>
          <p:cNvSpPr txBox="1"/>
          <p:nvPr/>
        </p:nvSpPr>
        <p:spPr>
          <a:xfrm>
            <a:off x="7372985" y="2057400"/>
            <a:ext cx="39624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Century Gothic" panose="020B0502020202020204" pitchFamily="34" charset="0"/>
              </a:rPr>
              <a:t>V</a:t>
            </a:r>
            <a:r>
              <a:rPr lang="en-US" dirty="0">
                <a:effectLst/>
                <a:latin typeface="Century Gothic" panose="020B0502020202020204" pitchFamily="34" charset="0"/>
              </a:rPr>
              <a:t>alues of losses, accuracy at the end of each epoch.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Century Gothic" panose="020B0502020202020204" pitchFamily="34" charset="0"/>
              </a:rPr>
              <a:t>Total epoch: 10</a:t>
            </a:r>
            <a:endParaRPr lang="en-US" dirty="0">
              <a:effectLst/>
              <a:latin typeface="Century Gothic" panose="020B05020202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Century Gothic" panose="020B0502020202020204" pitchFamily="34" charset="0"/>
              </a:rPr>
              <a:t>Accuracy is increasing.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Century Gothic" panose="020B0502020202020204" pitchFamily="34" charset="0"/>
              </a:rPr>
              <a:t>Losses are decreasing.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>
              <a:effectLst/>
              <a:latin typeface="Century Gothic" panose="020B0502020202020204" pitchFamily="34" charset="0"/>
            </a:endParaRPr>
          </a:p>
          <a:p>
            <a:pPr algn="r"/>
            <a:endParaRPr lang="en-US" b="0" i="0" dirty="0">
              <a:effectLst/>
              <a:latin typeface="var(--jp-cell-prompt-font-family)"/>
            </a:endParaRPr>
          </a:p>
          <a:p>
            <a:br>
              <a:rPr lang="en-US" b="0" i="0" dirty="0">
                <a:solidFill>
                  <a:srgbClr val="000000"/>
                </a:solidFill>
                <a:effectLst/>
                <a:latin typeface="var(--jp-code-font-family)"/>
              </a:rPr>
            </a:br>
            <a:endParaRPr lang="en-US" dirty="0"/>
          </a:p>
        </p:txBody>
      </p:sp>
      <p:pic>
        <p:nvPicPr>
          <p:cNvPr id="7" name="Picture 6" descr="Chart, line chart, histogram&#10;&#10;Description automatically generated">
            <a:extLst>
              <a:ext uri="{FF2B5EF4-FFF2-40B4-BE49-F238E27FC236}">
                <a16:creationId xmlns:a16="http://schemas.microsoft.com/office/drawing/2014/main" id="{5C358C59-A7CF-4C56-08B7-AC3B97B55E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1762" y="1447800"/>
            <a:ext cx="5759450" cy="374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660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en-US" sz="4800" b="1" i="0" dirty="0">
                <a:solidFill>
                  <a:schemeClr val="accent5">
                    <a:lumMod val="75000"/>
                  </a:schemeClr>
                </a:solidFill>
                <a:effectLst/>
                <a:latin typeface="Century Gothic" panose="020B0502020202020204" pitchFamily="34" charset="0"/>
              </a:rPr>
              <a:t>Conclusion: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i="0" dirty="0">
                <a:effectLst/>
              </a:rPr>
              <a:t> 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31FF9B-6766-403E-9EB9-643F4B4EA55E}"/>
              </a:ext>
            </a:extLst>
          </p:cNvPr>
          <p:cNvSpPr txBox="1"/>
          <p:nvPr/>
        </p:nvSpPr>
        <p:spPr>
          <a:xfrm>
            <a:off x="7372985" y="2057400"/>
            <a:ext cx="3962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>
              <a:effectLst/>
              <a:latin typeface="Century Gothic" panose="020B0502020202020204" pitchFamily="34" charset="0"/>
            </a:endParaRPr>
          </a:p>
          <a:p>
            <a:pPr algn="r"/>
            <a:endParaRPr lang="en-US" b="0" i="0" dirty="0">
              <a:effectLst/>
              <a:latin typeface="var(--jp-cell-prompt-font-family)"/>
            </a:endParaRPr>
          </a:p>
          <a:p>
            <a:br>
              <a:rPr lang="en-US" b="0" i="0" dirty="0">
                <a:solidFill>
                  <a:srgbClr val="000000"/>
                </a:solidFill>
                <a:effectLst/>
                <a:latin typeface="var(--jp-code-font-family)"/>
              </a:rPr>
            </a:b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3BB76B7-BD5B-4C56-8E59-A6974DF6EB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812" y="1531560"/>
            <a:ext cx="7696200" cy="4191000"/>
          </a:xfrm>
          <a:prstGeom prst="rect">
            <a:avLst/>
          </a:prstGeom>
          <a:ln w="19050">
            <a:solidFill>
              <a:schemeClr val="tx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C823022-23D5-499F-8266-AD89919BAF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6606" y="1526480"/>
            <a:ext cx="3581401" cy="1708238"/>
          </a:xfrm>
          <a:prstGeom prst="rect">
            <a:avLst/>
          </a:prstGeom>
          <a:ln w="9525">
            <a:solidFill>
              <a:schemeClr val="tx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2E7BA56D-01EF-4696-ABFE-7DD7257B1B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8561780"/>
              </p:ext>
            </p:extLst>
          </p:nvPr>
        </p:nvGraphicFramePr>
        <p:xfrm>
          <a:off x="8532812" y="4084348"/>
          <a:ext cx="3240408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0204">
                  <a:extLst>
                    <a:ext uri="{9D8B030D-6E8A-4147-A177-3AD203B41FA5}">
                      <a16:colId xmlns:a16="http://schemas.microsoft.com/office/drawing/2014/main" val="3161075542"/>
                    </a:ext>
                  </a:extLst>
                </a:gridCol>
                <a:gridCol w="1620204">
                  <a:extLst>
                    <a:ext uri="{9D8B030D-6E8A-4147-A177-3AD203B41FA5}">
                      <a16:colId xmlns:a16="http://schemas.microsoft.com/office/drawing/2014/main" val="26474641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97%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56030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85178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289063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>
                <a:solidFill>
                  <a:schemeClr val="accent5">
                    <a:lumMod val="75000"/>
                  </a:schemeClr>
                </a:solidFill>
                <a:latin typeface="Century Gothic" panose="020B0502020202020204" pitchFamily="34" charset="0"/>
              </a:rPr>
              <a:t>Problem Statement 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188720" y="1981200"/>
            <a:ext cx="9754235" cy="3352800"/>
          </a:xfrm>
        </p:spPr>
        <p:txBody>
          <a:bodyPr/>
          <a:lstStyle/>
          <a:p>
            <a:r>
              <a:rPr lang="en-US" b="0" i="0" dirty="0">
                <a:effectLst/>
                <a:latin typeface="Century Gothic" panose="020B0502020202020204" pitchFamily="34" charset="0"/>
              </a:rPr>
              <a:t>Farmers are facing lots of agricultural problem because of different diseases on plants in which two common disease are early blight and late blight. </a:t>
            </a:r>
          </a:p>
          <a:p>
            <a:r>
              <a:rPr lang="en-US" dirty="0">
                <a:effectLst/>
                <a:latin typeface="Century Gothic" panose="020B0502020202020204" pitchFamily="34" charset="0"/>
              </a:rPr>
              <a:t>If farmers detect these diseases early and treat them it can save lot of waste and prevent </a:t>
            </a:r>
            <a:r>
              <a:rPr lang="en-US" b="0" i="0" dirty="0">
                <a:effectLst/>
                <a:latin typeface="Century Gothic" panose="020B0502020202020204" pitchFamily="34" charset="0"/>
              </a:rPr>
              <a:t>economy loss.</a:t>
            </a:r>
          </a:p>
        </p:txBody>
      </p:sp>
    </p:spTree>
    <p:extLst>
      <p:ext uri="{BB962C8B-B14F-4D97-AF65-F5344CB8AC3E}">
        <p14:creationId xmlns:p14="http://schemas.microsoft.com/office/powerpoint/2010/main" val="2041341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en-US" sz="6600" dirty="0">
                <a:latin typeface="Century Gothic" panose="020B0502020202020204" pitchFamily="34" charset="0"/>
              </a:rPr>
              <a:t>Aim and objective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5630A49B-7146-90C5-C22E-93FFCB3EA6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03812" y="2133600"/>
            <a:ext cx="6096000" cy="1981200"/>
          </a:xfrm>
        </p:spPr>
        <p:txBody>
          <a:bodyPr/>
          <a:lstStyle/>
          <a:p>
            <a:r>
              <a:rPr lang="en-US" sz="2000" b="0" i="0" dirty="0">
                <a:effectLst/>
                <a:latin typeface="Century Gothic" panose="020B0502020202020204" pitchFamily="34" charset="0"/>
              </a:rPr>
              <a:t>Our goal is to classify disease based on different image by using machine learning model.</a:t>
            </a:r>
          </a:p>
          <a:p>
            <a:r>
              <a:rPr lang="en-US" sz="2000" dirty="0">
                <a:latin typeface="Century Gothic" panose="020B0502020202020204" pitchFamily="34" charset="0"/>
              </a:rPr>
              <a:t>Have used Kaggle Dataset (1890 number of images).</a:t>
            </a:r>
          </a:p>
          <a:p>
            <a:endParaRPr lang="en-US" sz="2000" b="0" i="0" dirty="0">
              <a:effectLst/>
              <a:latin typeface="Georgia" panose="02040502050405020303" pitchFamily="18" charset="0"/>
            </a:endParaRPr>
          </a:p>
          <a:p>
            <a:endParaRPr lang="en-US" dirty="0"/>
          </a:p>
        </p:txBody>
      </p:sp>
      <p:pic>
        <p:nvPicPr>
          <p:cNvPr id="6" name="Graphic 6" descr="Business Growth">
            <a:extLst>
              <a:ext uri="{FF2B5EF4-FFF2-40B4-BE49-F238E27FC236}">
                <a16:creationId xmlns:a16="http://schemas.microsoft.com/office/drawing/2014/main" id="{0F89827D-D0CA-456B-AB29-1CA873EAF4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4212" y="1714500"/>
            <a:ext cx="3429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41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5212" y="533400"/>
            <a:ext cx="9751060" cy="1295400"/>
          </a:xfrm>
        </p:spPr>
        <p:txBody>
          <a:bodyPr anchor="b">
            <a:normAutofit/>
          </a:bodyPr>
          <a:lstStyle/>
          <a:p>
            <a:r>
              <a:rPr lang="en-US" b="1" dirty="0">
                <a:solidFill>
                  <a:schemeClr val="accent5"/>
                </a:solidFill>
                <a:latin typeface="Century Gothic" panose="020B0502020202020204" pitchFamily="34" charset="0"/>
              </a:rPr>
              <a:t>S</a:t>
            </a:r>
            <a:r>
              <a:rPr lang="en-US" b="1" i="0" dirty="0">
                <a:solidFill>
                  <a:schemeClr val="accent5"/>
                </a:solidFill>
                <a:effectLst/>
                <a:latin typeface="Century Gothic" panose="020B0502020202020204" pitchFamily="34" charset="0"/>
              </a:rPr>
              <a:t>ome of the images from dataset</a:t>
            </a:r>
            <a:br>
              <a:rPr lang="en-US" b="1" i="0" dirty="0">
                <a:effectLst/>
              </a:rPr>
            </a:br>
            <a:endParaRPr lang="en-US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476B5560-8CDB-4A15-9797-0E7DF7C61949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20085" b="20085"/>
          <a:stretch>
            <a:fillRect/>
          </a:stretch>
        </p:blipFill>
        <p:spPr>
          <a:ln w="38100">
            <a:solidFill>
              <a:schemeClr val="tx1"/>
            </a:solidFill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</p:pic>
      <p:graphicFrame>
        <p:nvGraphicFramePr>
          <p:cNvPr id="12" name="Table 13">
            <a:extLst>
              <a:ext uri="{FF2B5EF4-FFF2-40B4-BE49-F238E27FC236}">
                <a16:creationId xmlns:a16="http://schemas.microsoft.com/office/drawing/2014/main" id="{4E395481-1E37-4056-8410-E3B30B1325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2761930"/>
              </p:ext>
            </p:extLst>
          </p:nvPr>
        </p:nvGraphicFramePr>
        <p:xfrm>
          <a:off x="8151812" y="2133600"/>
          <a:ext cx="3124199" cy="1767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24199">
                  <a:extLst>
                    <a:ext uri="{9D8B030D-6E8A-4147-A177-3AD203B41FA5}">
                      <a16:colId xmlns:a16="http://schemas.microsoft.com/office/drawing/2014/main" val="404603394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Century Gothic" panose="020B0502020202020204" pitchFamily="34" charset="0"/>
                        </a:rPr>
                        <a:t>Types of Classification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16804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Century Gothic" panose="020B0502020202020204" pitchFamily="34" charset="0"/>
                        </a:rPr>
                        <a:t>1.Early Blight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51159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Century Gothic" panose="020B0502020202020204" pitchFamily="34" charset="0"/>
                        </a:rPr>
                        <a:t>2.Late Blight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19623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Century Gothic" panose="020B0502020202020204" pitchFamily="34" charset="0"/>
                        </a:rPr>
                        <a:t>3.Healthy Potato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16912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80665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5212" y="533400"/>
            <a:ext cx="9751060" cy="1295400"/>
          </a:xfrm>
        </p:spPr>
        <p:txBody>
          <a:bodyPr anchor="b">
            <a:normAutofit/>
          </a:bodyPr>
          <a:lstStyle/>
          <a:p>
            <a:r>
              <a:rPr lang="en-US" b="1" i="0" dirty="0">
                <a:effectLst/>
                <a:latin typeface="Century Gothic" panose="020B0502020202020204" pitchFamily="34" charset="0"/>
              </a:rPr>
              <a:t>Image preprocessing:</a:t>
            </a:r>
            <a:br>
              <a:rPr lang="en-US" b="1" i="0" dirty="0">
                <a:effectLst/>
              </a:rPr>
            </a:b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A2F5608-E7B0-4B1D-95D4-E6B4BA575A2B}"/>
              </a:ext>
            </a:extLst>
          </p:cNvPr>
          <p:cNvSpPr/>
          <p:nvPr/>
        </p:nvSpPr>
        <p:spPr>
          <a:xfrm>
            <a:off x="912812" y="2030328"/>
            <a:ext cx="2514600" cy="12953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set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9E71B36-2067-436D-8345-923BDCAFEE57}"/>
              </a:ext>
            </a:extLst>
          </p:cNvPr>
          <p:cNvSpPr/>
          <p:nvPr/>
        </p:nvSpPr>
        <p:spPr>
          <a:xfrm>
            <a:off x="4563744" y="2030327"/>
            <a:ext cx="2895600" cy="1295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Batch Load, shuffle, Filter and Map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689CD73-43EB-40FB-8699-D7E02B4CA7C8}"/>
              </a:ext>
            </a:extLst>
          </p:cNvPr>
          <p:cNvSpPr/>
          <p:nvPr/>
        </p:nvSpPr>
        <p:spPr>
          <a:xfrm>
            <a:off x="8990012" y="2030327"/>
            <a:ext cx="2438400" cy="12953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26FB6C86-BF0C-4EFC-80F0-1954BF65BC7A}"/>
              </a:ext>
            </a:extLst>
          </p:cNvPr>
          <p:cNvSpPr/>
          <p:nvPr/>
        </p:nvSpPr>
        <p:spPr>
          <a:xfrm>
            <a:off x="3427412" y="2514600"/>
            <a:ext cx="11430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3C6DFF0A-56F1-4571-A4A8-BD89DDB397EE}"/>
              </a:ext>
            </a:extLst>
          </p:cNvPr>
          <p:cNvSpPr/>
          <p:nvPr/>
        </p:nvSpPr>
        <p:spPr>
          <a:xfrm>
            <a:off x="7466012" y="2514600"/>
            <a:ext cx="15240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1D51F45-5B3F-4D05-8367-FF84153B9F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8471" y="4119881"/>
            <a:ext cx="3611882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194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en-US" sz="5400" b="1" i="0" dirty="0">
                <a:solidFill>
                  <a:schemeClr val="accent5">
                    <a:lumMod val="75000"/>
                  </a:schemeClr>
                </a:solidFill>
                <a:effectLst/>
                <a:latin typeface="Century Gothic" panose="020B0502020202020204" pitchFamily="34" charset="0"/>
              </a:rPr>
              <a:t>Data split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i="0" dirty="0">
                <a:effectLst/>
              </a:rPr>
              <a:t> 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8DDFA1-6EEF-4273-A0AC-38196BDC31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812" y="2209800"/>
            <a:ext cx="6199963" cy="2164080"/>
          </a:xfrm>
          <a:prstGeom prst="rect">
            <a:avLst/>
          </a:prstGeom>
          <a:ln>
            <a:solidFill>
              <a:schemeClr val="tx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32DA750-B6EB-467E-B7F4-A911537D0C5B}"/>
              </a:ext>
            </a:extLst>
          </p:cNvPr>
          <p:cNvSpPr txBox="1"/>
          <p:nvPr/>
        </p:nvSpPr>
        <p:spPr>
          <a:xfrm>
            <a:off x="7694612" y="1397000"/>
            <a:ext cx="37338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Century Gothic" panose="020B0502020202020204" pitchFamily="34" charset="0"/>
              </a:rPr>
              <a:t>Load image from images folder.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Century Gothic" panose="020B0502020202020204" pitchFamily="34" charset="0"/>
              </a:rPr>
              <a:t>Convert image content to NumPy array.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Century Gothic" panose="020B0502020202020204" pitchFamily="34" charset="0"/>
              </a:rPr>
              <a:t>Extract label from folder.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Century Gothic" panose="020B0502020202020204" pitchFamily="34" charset="0"/>
              </a:rPr>
              <a:t>Filter Blurred images</a:t>
            </a:r>
          </a:p>
        </p:txBody>
      </p:sp>
    </p:spTree>
    <p:extLst>
      <p:ext uri="{BB962C8B-B14F-4D97-AF65-F5344CB8AC3E}">
        <p14:creationId xmlns:p14="http://schemas.microsoft.com/office/powerpoint/2010/main" val="2088619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en-US" sz="5400" b="1" i="0" dirty="0">
                <a:solidFill>
                  <a:schemeClr val="accent5">
                    <a:lumMod val="75000"/>
                  </a:schemeClr>
                </a:solidFill>
                <a:effectLst/>
                <a:latin typeface="Century Gothic" panose="020B0502020202020204" pitchFamily="34" charset="0"/>
              </a:rPr>
              <a:t>Model Architecture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i="0" dirty="0">
                <a:effectLst/>
              </a:rPr>
              <a:t> </a:t>
            </a:r>
            <a:endParaRPr lang="en-US" dirty="0"/>
          </a:p>
        </p:txBody>
      </p:sp>
      <p:pic>
        <p:nvPicPr>
          <p:cNvPr id="26" name="Picture 25" descr="Diagram&#10;&#10;Description automatically generated">
            <a:extLst>
              <a:ext uri="{FF2B5EF4-FFF2-40B4-BE49-F238E27FC236}">
                <a16:creationId xmlns:a16="http://schemas.microsoft.com/office/drawing/2014/main" id="{41C2E4A2-A16B-4C43-B899-355FC3D847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3812" y="1752600"/>
            <a:ext cx="6096000" cy="3638737"/>
          </a:xfrm>
          <a:prstGeom prst="rect">
            <a:avLst/>
          </a:prstGeom>
          <a:ln w="38100">
            <a:solidFill>
              <a:schemeClr val="tx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graphicFrame>
        <p:nvGraphicFramePr>
          <p:cNvPr id="30" name="Table 30">
            <a:extLst>
              <a:ext uri="{FF2B5EF4-FFF2-40B4-BE49-F238E27FC236}">
                <a16:creationId xmlns:a16="http://schemas.microsoft.com/office/drawing/2014/main" id="{1EB95019-FD5D-48D3-83ED-D931903EE7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373"/>
              </p:ext>
            </p:extLst>
          </p:nvPr>
        </p:nvGraphicFramePr>
        <p:xfrm>
          <a:off x="8532812" y="1981200"/>
          <a:ext cx="2667000" cy="22237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67000">
                  <a:extLst>
                    <a:ext uri="{9D8B030D-6E8A-4147-A177-3AD203B41FA5}">
                      <a16:colId xmlns:a16="http://schemas.microsoft.com/office/drawing/2014/main" val="3425735218"/>
                    </a:ext>
                  </a:extLst>
                </a:gridCol>
              </a:tblGrid>
              <a:tr h="499084">
                <a:tc>
                  <a:txBody>
                    <a:bodyPr/>
                    <a:lstStyle/>
                    <a:p>
                      <a:pPr marL="0" marR="0" lvl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Century Gothic" panose="020B0502020202020204" pitchFamily="34" charset="0"/>
                        </a:rPr>
                        <a:t>Libraries used:</a:t>
                      </a:r>
                    </a:p>
                    <a:p>
                      <a:endParaRPr lang="en-US" dirty="0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1065985"/>
                  </a:ext>
                </a:extLst>
              </a:tr>
              <a:tr h="466945">
                <a:tc>
                  <a:txBody>
                    <a:bodyPr/>
                    <a:lstStyle/>
                    <a:p>
                      <a:pPr marL="0" marR="0" lvl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Century Gothic" panose="020B0502020202020204" pitchFamily="34" charset="0"/>
                        </a:rPr>
                        <a:t>TensorFlow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8920358"/>
                  </a:ext>
                </a:extLst>
              </a:tr>
              <a:tr h="466945">
                <a:tc>
                  <a:txBody>
                    <a:bodyPr/>
                    <a:lstStyle/>
                    <a:p>
                      <a:pPr marL="0" marR="0" lvl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Century Gothic" panose="020B0502020202020204" pitchFamily="34" charset="0"/>
                        </a:rPr>
                        <a:t>Matplotlib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1631446"/>
                  </a:ext>
                </a:extLst>
              </a:tr>
              <a:tr h="466945">
                <a:tc>
                  <a:txBody>
                    <a:bodyPr/>
                    <a:lstStyle/>
                    <a:p>
                      <a:pPr marL="0" marR="0" lvl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Century Gothic" panose="020B0502020202020204" pitchFamily="34" charset="0"/>
                        </a:rPr>
                        <a:t>IPython</a:t>
                      </a:r>
                      <a:r>
                        <a:rPr lang="en-US" dirty="0">
                          <a:latin typeface="Century Gothic" panose="020B0502020202020204" pitchFamily="34" charset="0"/>
                        </a:rPr>
                        <a:t> display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44181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90618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en-US" sz="5400" b="1" i="0" dirty="0">
                <a:solidFill>
                  <a:schemeClr val="accent5">
                    <a:lumMod val="75000"/>
                  </a:schemeClr>
                </a:solidFill>
                <a:effectLst/>
                <a:latin typeface="Century Gothic" panose="020B0502020202020204" pitchFamily="34" charset="0"/>
              </a:rPr>
              <a:t>Max Pooling </a:t>
            </a:r>
          </a:p>
        </p:txBody>
      </p:sp>
      <p:pic>
        <p:nvPicPr>
          <p:cNvPr id="5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38A67C26-A492-4E47-9BDF-1212A6FE53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3465" y="1981200"/>
            <a:ext cx="8681948" cy="2590800"/>
          </a:xfrm>
          <a:prstGeom prst="rect">
            <a:avLst/>
          </a:prstGeom>
          <a:ln w="28575">
            <a:solidFill>
              <a:schemeClr val="tx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i="0" dirty="0">
                <a:effectLst/>
              </a:rPr>
              <a:t> 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C46242-4FF9-4224-997D-EB81C787DFFA}"/>
              </a:ext>
            </a:extLst>
          </p:cNvPr>
          <p:cNvSpPr txBox="1"/>
          <p:nvPr/>
        </p:nvSpPr>
        <p:spPr>
          <a:xfrm>
            <a:off x="1446212" y="4800600"/>
            <a:ext cx="88392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02124"/>
                </a:solidFill>
                <a:latin typeface="Century Gothic" panose="020B0502020202020204" pitchFamily="34" charset="0"/>
              </a:rPr>
              <a:t>H</a:t>
            </a:r>
            <a:r>
              <a:rPr lang="en-US" i="0" dirty="0">
                <a:solidFill>
                  <a:srgbClr val="202124"/>
                </a:solidFill>
                <a:effectLst/>
                <a:latin typeface="Century Gothic" panose="020B0502020202020204" pitchFamily="34" charset="0"/>
              </a:rPr>
              <a:t>elp reduce over-fitting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02124"/>
                </a:solidFill>
                <a:latin typeface="Century Gothic" panose="020B0502020202020204" pitchFamily="34" charset="0"/>
              </a:rPr>
              <a:t>R</a:t>
            </a:r>
            <a:r>
              <a:rPr lang="en-US" b="0" i="0" dirty="0">
                <a:solidFill>
                  <a:srgbClr val="202124"/>
                </a:solidFill>
                <a:effectLst/>
                <a:latin typeface="Century Gothic" panose="020B0502020202020204" pitchFamily="34" charset="0"/>
              </a:rPr>
              <a:t>educes the computational cost </a:t>
            </a:r>
            <a:endParaRPr lang="en-US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0311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en-US" sz="5400" b="1" i="0" dirty="0">
                <a:solidFill>
                  <a:schemeClr val="accent5">
                    <a:lumMod val="75000"/>
                  </a:schemeClr>
                </a:solidFill>
                <a:effectLst/>
              </a:rPr>
              <a:t>Model Architecture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i="0" dirty="0">
                <a:effectLst/>
              </a:rPr>
              <a:t> </a:t>
            </a:r>
            <a:endParaRPr lang="en-US" dirty="0"/>
          </a:p>
        </p:txBody>
      </p:sp>
      <p:pic>
        <p:nvPicPr>
          <p:cNvPr id="6" name="Picture 3" descr="Crop: Plant Disease Identification Using Mobile App. | by Manikanta  Munnangi | Towards Data Science">
            <a:extLst>
              <a:ext uri="{FF2B5EF4-FFF2-40B4-BE49-F238E27FC236}">
                <a16:creationId xmlns:a16="http://schemas.microsoft.com/office/drawing/2014/main" id="{56A5FDED-C5C6-4EB6-8DAA-549069D6DB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9417" y="1828800"/>
            <a:ext cx="6544195" cy="3276600"/>
          </a:xfrm>
          <a:prstGeom prst="rect">
            <a:avLst/>
          </a:prstGeom>
          <a:solidFill>
            <a:schemeClr val="bg2"/>
          </a:solidFill>
          <a:effectLst>
            <a:outerShdw blurRad="50800" dist="50800" dir="5400000" algn="ctr" rotWithShape="0">
              <a:srgbClr val="000000"/>
            </a:outerShdw>
            <a:softEdge rad="0"/>
          </a:effectLst>
          <a:scene3d>
            <a:camera prst="orthographicFront"/>
            <a:lightRig rig="threePt" dir="t"/>
          </a:scene3d>
          <a:sp3d extrusionH="76200" prstMaterial="matte">
            <a:bevelT/>
            <a:extrusionClr>
              <a:schemeClr val="bg2"/>
            </a:extrusionClr>
          </a:sp3d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89D24B5-94E2-4B14-82C8-9BE3A3F8C5AF}"/>
              </a:ext>
            </a:extLst>
          </p:cNvPr>
          <p:cNvSpPr txBox="1"/>
          <p:nvPr/>
        </p:nvSpPr>
        <p:spPr>
          <a:xfrm>
            <a:off x="7830186" y="2057400"/>
            <a:ext cx="382682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5"/>
                </a:solidFill>
              </a:rPr>
              <a:t>C</a:t>
            </a:r>
            <a:r>
              <a:rPr lang="en-US" i="0" dirty="0">
                <a:solidFill>
                  <a:schemeClr val="accent5"/>
                </a:solidFill>
                <a:effectLst/>
              </a:rPr>
              <a:t>onvolutional neural network with softmax.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5"/>
                </a:solidFill>
              </a:rPr>
              <a:t>Resizing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5"/>
                </a:solidFill>
              </a:rPr>
              <a:t>Normalization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5"/>
                </a:solidFill>
              </a:rPr>
              <a:t>Data Augmentation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5"/>
                </a:solidFill>
              </a:rPr>
              <a:t>Max Pooling </a:t>
            </a:r>
          </a:p>
        </p:txBody>
      </p:sp>
    </p:spTree>
    <p:extLst>
      <p:ext uri="{BB962C8B-B14F-4D97-AF65-F5344CB8AC3E}">
        <p14:creationId xmlns:p14="http://schemas.microsoft.com/office/powerpoint/2010/main" val="2651717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Cooking 16x9">
  <a:themeElements>
    <a:clrScheme name="Cooking_16x9">
      <a:dk1>
        <a:srgbClr val="000000"/>
      </a:dk1>
      <a:lt1>
        <a:sysClr val="window" lastClr="FFFFFF"/>
      </a:lt1>
      <a:dk2>
        <a:srgbClr val="7F7F7F"/>
      </a:dk2>
      <a:lt2>
        <a:srgbClr val="E6E6E6"/>
      </a:lt2>
      <a:accent1>
        <a:srgbClr val="89C01C"/>
      </a:accent1>
      <a:accent2>
        <a:srgbClr val="FCB22C"/>
      </a:accent2>
      <a:accent3>
        <a:srgbClr val="FE750E"/>
      </a:accent3>
      <a:accent4>
        <a:srgbClr val="F23610"/>
      </a:accent4>
      <a:accent5>
        <a:srgbClr val="7C283A"/>
      </a:accent5>
      <a:accent6>
        <a:srgbClr val="3E7520"/>
      </a:accent6>
      <a:hlink>
        <a:srgbClr val="89C01C"/>
      </a:hlink>
      <a:folHlink>
        <a:srgbClr val="A6A6A6"/>
      </a:folHlink>
    </a:clrScheme>
    <a:fontScheme name="Constantia">
      <a:maj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1Subtle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r="100000" b="100000"/>
          </a:path>
        </a:gra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l="180000" t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esh food presentation (widescreen).potx" id="{63DD3034-9CB5-4B6F-BCA0-530A5E267AB2}" vid="{9783A5E3-1DF2-4F3C-8902-0C2EB8A188D6}"/>
    </a:ext>
  </a:extLst>
</a:theme>
</file>

<file path=ppt/theme/theme2.xml><?xml version="1.0" encoding="utf-8"?>
<a:theme xmlns:a="http://schemas.openxmlformats.org/drawingml/2006/main" name="Office Theme">
  <a:themeElements>
    <a:clrScheme name="Cooking_16x9">
      <a:dk1>
        <a:srgbClr val="000000"/>
      </a:dk1>
      <a:lt1>
        <a:sysClr val="window" lastClr="FFFFFF"/>
      </a:lt1>
      <a:dk2>
        <a:srgbClr val="7F7F7F"/>
      </a:dk2>
      <a:lt2>
        <a:srgbClr val="E6E6E6"/>
      </a:lt2>
      <a:accent1>
        <a:srgbClr val="89C01C"/>
      </a:accent1>
      <a:accent2>
        <a:srgbClr val="FCB22C"/>
      </a:accent2>
      <a:accent3>
        <a:srgbClr val="FE750E"/>
      </a:accent3>
      <a:accent4>
        <a:srgbClr val="F23610"/>
      </a:accent4>
      <a:accent5>
        <a:srgbClr val="7C283A"/>
      </a:accent5>
      <a:accent6>
        <a:srgbClr val="3E7520"/>
      </a:accent6>
      <a:hlink>
        <a:srgbClr val="89C01C"/>
      </a:hlink>
      <a:folHlink>
        <a:srgbClr val="A6A6A6"/>
      </a:folHlink>
    </a:clrScheme>
    <a:fontScheme name="Constantia">
      <a:maj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1Subtle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r="100000" b="100000"/>
          </a:path>
        </a:gra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l="180000" t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Cooking_16x9">
      <a:dk1>
        <a:srgbClr val="000000"/>
      </a:dk1>
      <a:lt1>
        <a:sysClr val="window" lastClr="FFFFFF"/>
      </a:lt1>
      <a:dk2>
        <a:srgbClr val="7F7F7F"/>
      </a:dk2>
      <a:lt2>
        <a:srgbClr val="E6E6E6"/>
      </a:lt2>
      <a:accent1>
        <a:srgbClr val="89C01C"/>
      </a:accent1>
      <a:accent2>
        <a:srgbClr val="FCB22C"/>
      </a:accent2>
      <a:accent3>
        <a:srgbClr val="FE750E"/>
      </a:accent3>
      <a:accent4>
        <a:srgbClr val="F23610"/>
      </a:accent4>
      <a:accent5>
        <a:srgbClr val="7C283A"/>
      </a:accent5>
      <a:accent6>
        <a:srgbClr val="3E7520"/>
      </a:accent6>
      <a:hlink>
        <a:srgbClr val="89C01C"/>
      </a:hlink>
      <a:folHlink>
        <a:srgbClr val="A6A6A6"/>
      </a:folHlink>
    </a:clrScheme>
    <a:fontScheme name="Constantia">
      <a:maj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1Subtle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r="100000" b="100000"/>
          </a:path>
        </a:gra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l="180000" t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A3F7D94069FF64A86F7DFF56D60E3BE" ma:contentTypeVersion="6" ma:contentTypeDescription="Create a new document." ma:contentTypeScope="" ma:versionID="c32302c77d4085ecf495bdddb7f5e889">
  <xsd:schema xmlns:xsd="http://www.w3.org/2001/XMLSchema" xmlns:xs="http://www.w3.org/2001/XMLSchema" xmlns:p="http://schemas.microsoft.com/office/2006/metadata/properties" xmlns:ns2="a4f35948-e619-41b3-aa29-22878b09cfd2" xmlns:ns3="40262f94-9f35-4ac3-9a90-690165a166b7" targetNamespace="http://schemas.microsoft.com/office/2006/metadata/properties" ma:root="true" ma:fieldsID="4ab5ae46be95f9d0be6107e8200be7a2" ns2:_="" ns3:_="">
    <xsd:import namespace="a4f35948-e619-41b3-aa29-22878b09cfd2"/>
    <xsd:import namespace="40262f94-9f35-4ac3-9a90-690165a166b7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VSO_x0020_item_x0020_id" minOccurs="0"/>
                <xsd:element ref="ns3:Item_x0020_Details" minOccurs="0"/>
                <xsd:element ref="ns3:Template_x0020_details" minOccurs="0"/>
                <xsd:element ref="ns3:Assetid_x0020_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4f35948-e619-41b3-aa29-22878b09cfd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0262f94-9f35-4ac3-9a90-690165a166b7" elementFormDefault="qualified">
    <xsd:import namespace="http://schemas.microsoft.com/office/2006/documentManagement/types"/>
    <xsd:import namespace="http://schemas.microsoft.com/office/infopath/2007/PartnerControls"/>
    <xsd:element name="VSO_x0020_item_x0020_id" ma:index="10" nillable="true" ma:displayName="VSO item id" ma:description="Please add the bug number to refer to VSO items." ma:internalName="VSO_x0020_item_x0020_id">
      <xsd:simpleType>
        <xsd:restriction base="dms:Text">
          <xsd:maxLength value="255"/>
        </xsd:restriction>
      </xsd:simpleType>
    </xsd:element>
    <xsd:element name="Item_x0020_Details" ma:index="11" nillable="true" ma:displayName="Item Details" ma:internalName="Item_x0020_Details">
      <xsd:simpleType>
        <xsd:restriction base="dms:Note">
          <xsd:maxLength value="255"/>
        </xsd:restriction>
      </xsd:simpleType>
    </xsd:element>
    <xsd:element name="Template_x0020_details" ma:index="12" nillable="true" ma:displayName="Template details" ma:internalName="Template_x0020_details">
      <xsd:simpleType>
        <xsd:restriction base="dms:Text"/>
      </xsd:simpleType>
    </xsd:element>
    <xsd:element name="Assetid_x0020_" ma:index="13" nillable="true" ma:displayName="Assetid " ma:internalName="Assetid_x0020_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VSO_x0020_item_x0020_id xmlns="40262f94-9f35-4ac3-9a90-690165a166b7" xsi:nil="true"/>
    <Assetid_x0020_ xmlns="40262f94-9f35-4ac3-9a90-690165a166b7" xsi:nil="true"/>
    <Item_x0020_Details xmlns="40262f94-9f35-4ac3-9a90-690165a166b7" xsi:nil="true"/>
    <Template_x0020_details xmlns="40262f94-9f35-4ac3-9a90-690165a166b7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B14945D-DABB-422F-9B28-D299995C922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4f35948-e619-41b3-aa29-22878b09cfd2"/>
    <ds:schemaRef ds:uri="40262f94-9f35-4ac3-9a90-690165a166b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E700CCB-20BA-4760-AB9F-AC3B63ED32E0}">
  <ds:schemaRefs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purl.org/dc/dcmitype/"/>
    <ds:schemaRef ds:uri="40262f94-9f35-4ac3-9a90-690165a166b7"/>
    <ds:schemaRef ds:uri="a4f35948-e619-41b3-aa29-22878b09cfd2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308942AA-0721-4324-BC2C-A3CB43F24E7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1163</TotalTime>
  <Words>232</Words>
  <Application>Microsoft Office PowerPoint</Application>
  <PresentationFormat>Custom</PresentationFormat>
  <Paragraphs>59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Arial</vt:lpstr>
      <vt:lpstr>Century Gothic</vt:lpstr>
      <vt:lpstr>Constantia</vt:lpstr>
      <vt:lpstr>Georgia</vt:lpstr>
      <vt:lpstr>Roboto</vt:lpstr>
      <vt:lpstr>var(--jp-cell-prompt-font-family)</vt:lpstr>
      <vt:lpstr>var(--jp-code-font-family)</vt:lpstr>
      <vt:lpstr>Cooking 16x9</vt:lpstr>
      <vt:lpstr>            Potato Disease Classification </vt:lpstr>
      <vt:lpstr>Problem Statement </vt:lpstr>
      <vt:lpstr>Aim and objective</vt:lpstr>
      <vt:lpstr>Some of the images from dataset </vt:lpstr>
      <vt:lpstr>Image preprocessing: </vt:lpstr>
      <vt:lpstr>Data split</vt:lpstr>
      <vt:lpstr>Model Architecture</vt:lpstr>
      <vt:lpstr>Max Pooling </vt:lpstr>
      <vt:lpstr>Model Architecture</vt:lpstr>
      <vt:lpstr>Model Summary</vt:lpstr>
      <vt:lpstr>Results:</vt:lpstr>
      <vt:lpstr>Conclusion:</vt:lpstr>
      <vt:lpstr>Thank You.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          Potato Disease Classification </dc:title>
  <dc:creator>Ravina Ingole</dc:creator>
  <cp:lastModifiedBy>Ravina Ingole</cp:lastModifiedBy>
  <cp:revision>1</cp:revision>
  <dcterms:created xsi:type="dcterms:W3CDTF">2022-04-27T13:07:10Z</dcterms:created>
  <dcterms:modified xsi:type="dcterms:W3CDTF">2022-05-11T21:27:08Z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0x010100AA3F7D94069FF64A86F7DFF56D60E3BE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CampaignTags">
    <vt:lpwstr/>
  </property>
  <property fmtid="{D5CDD505-2E9C-101B-9397-08002B2CF9AE}" pid="7" name="ScenarioTags">
    <vt:lpwstr/>
  </property>
</Properties>
</file>